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Lato"/>
      <p:regular r:id="rId30"/>
      <p:bold r:id="rId31"/>
      <p:italic r:id="rId32"/>
      <p:boldItalic r:id="rId33"/>
    </p:embeddedFont>
    <p:embeddedFont>
      <p:font typeface="Bungee"/>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7.xml"/><Relationship Id="rId33" Type="http://schemas.openxmlformats.org/officeDocument/2006/relationships/font" Target="fonts/Lato-boldItalic.fntdata"/><Relationship Id="rId10" Type="http://schemas.openxmlformats.org/officeDocument/2006/relationships/slide" Target="slides/slide6.xml"/><Relationship Id="rId32" Type="http://schemas.openxmlformats.org/officeDocument/2006/relationships/font" Target="fonts/Lato-italic.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Bungee-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ea5ee6af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ea5ee6af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ea5ee6af8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2ea5ee6af87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e7de646be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e7de646be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ea5ee6af8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ea5ee6af87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e7de646be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e7de646be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ea5ee6af8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2ea5ee6af87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ea5ee6af8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ea5ee6af8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ea5ee6af8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2ea5ee6af87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ea5ee6af8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ea5ee6af8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ea5ee6af8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2ea5ee6af87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e7353413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2e73534133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ea5ee6af8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ea5ee6af8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ea5ee6af8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2ea5ee6af87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ea5ee6af8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ea5ee6af8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ea5ee6af8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2ea5ee6af87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ea5ee6af8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ea5ee6af8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ea5ee6af8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2ea5ee6af87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e73534133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2e735341332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e73534133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2e735341332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e7de646b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2e7de646be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e7de646be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e7de646be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a5ee6af8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2ea5ee6af8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e7612cb64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2e7612cb641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ea5ee6af8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2ea5ee6af87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side 1">
  <p:cSld name="TITLE_2">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122415" y="1624718"/>
            <a:ext cx="2679200" cy="1894075"/>
          </a:xfrm>
          <a:prstGeom prst="rect">
            <a:avLst/>
          </a:prstGeom>
          <a:noFill/>
          <a:ln>
            <a:noFill/>
          </a:ln>
          <a:effectLst>
            <a:outerShdw blurRad="57150" rotWithShape="0" algn="bl" dir="2700000" dist="19050">
              <a:srgbClr val="000000">
                <a:alpha val="49803"/>
              </a:srgbClr>
            </a:outerShdw>
          </a:effectLst>
        </p:spPr>
      </p:pic>
      <p:pic>
        <p:nvPicPr>
          <p:cNvPr id="11" name="Google Shape;11;p2"/>
          <p:cNvPicPr preferRelativeResize="0"/>
          <p:nvPr/>
        </p:nvPicPr>
        <p:blipFill rotWithShape="1">
          <a:blip r:embed="rId3">
            <a:alphaModFix/>
          </a:blip>
          <a:srcRect b="0" l="0" r="0" t="0"/>
          <a:stretch/>
        </p:blipFill>
        <p:spPr>
          <a:xfrm>
            <a:off x="3050575" y="-197900"/>
            <a:ext cx="3534801" cy="2498935"/>
          </a:xfrm>
          <a:prstGeom prst="rect">
            <a:avLst/>
          </a:prstGeom>
          <a:noFill/>
          <a:ln>
            <a:noFill/>
          </a:ln>
          <a:effectLst>
            <a:outerShdw blurRad="57150" rotWithShape="0" algn="bl" dir="2700000" dist="19050">
              <a:srgbClr val="000000">
                <a:alpha val="49803"/>
              </a:srgbClr>
            </a:outerShdw>
          </a:effectLst>
        </p:spPr>
      </p:pic>
      <p:sp>
        <p:nvSpPr>
          <p:cNvPr id="12" name="Google Shape;12;p2"/>
          <p:cNvSpPr txBox="1"/>
          <p:nvPr>
            <p:ph type="title"/>
          </p:nvPr>
        </p:nvSpPr>
        <p:spPr>
          <a:xfrm>
            <a:off x="415500" y="3403493"/>
            <a:ext cx="8313000" cy="129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3600">
                <a:solidFill>
                  <a:srgbClr val="000000"/>
                </a:solidFill>
              </a:defRPr>
            </a:lvl1pPr>
            <a:lvl2pPr lvl="1" algn="ctr">
              <a:lnSpc>
                <a:spcPct val="100000"/>
              </a:lnSpc>
              <a:spcBef>
                <a:spcPts val="0"/>
              </a:spcBef>
              <a:spcAft>
                <a:spcPts val="0"/>
              </a:spcAft>
              <a:buSzPts val="2800"/>
              <a:buNone/>
              <a:defRPr sz="3000">
                <a:solidFill>
                  <a:srgbClr val="00AEEF"/>
                </a:solidFill>
                <a:latin typeface="Lato"/>
                <a:ea typeface="Lato"/>
                <a:cs typeface="Lato"/>
                <a:sym typeface="Lato"/>
              </a:defRPr>
            </a:lvl2pPr>
            <a:lvl3pPr lvl="2" algn="ctr">
              <a:lnSpc>
                <a:spcPct val="100000"/>
              </a:lnSpc>
              <a:spcBef>
                <a:spcPts val="0"/>
              </a:spcBef>
              <a:spcAft>
                <a:spcPts val="0"/>
              </a:spcAft>
              <a:buSzPts val="2800"/>
              <a:buNone/>
              <a:defRPr sz="3000">
                <a:solidFill>
                  <a:srgbClr val="00AEEF"/>
                </a:solidFill>
                <a:latin typeface="Lato"/>
                <a:ea typeface="Lato"/>
                <a:cs typeface="Lato"/>
                <a:sym typeface="Lato"/>
              </a:defRPr>
            </a:lvl3pPr>
            <a:lvl4pPr lvl="3" algn="ctr">
              <a:lnSpc>
                <a:spcPct val="100000"/>
              </a:lnSpc>
              <a:spcBef>
                <a:spcPts val="0"/>
              </a:spcBef>
              <a:spcAft>
                <a:spcPts val="0"/>
              </a:spcAft>
              <a:buSzPts val="2800"/>
              <a:buNone/>
              <a:defRPr sz="3000">
                <a:solidFill>
                  <a:srgbClr val="00AEEF"/>
                </a:solidFill>
                <a:latin typeface="Lato"/>
                <a:ea typeface="Lato"/>
                <a:cs typeface="Lato"/>
                <a:sym typeface="Lato"/>
              </a:defRPr>
            </a:lvl4pPr>
            <a:lvl5pPr lvl="4" algn="ctr">
              <a:lnSpc>
                <a:spcPct val="100000"/>
              </a:lnSpc>
              <a:spcBef>
                <a:spcPts val="0"/>
              </a:spcBef>
              <a:spcAft>
                <a:spcPts val="0"/>
              </a:spcAft>
              <a:buSzPts val="2800"/>
              <a:buNone/>
              <a:defRPr sz="3000">
                <a:solidFill>
                  <a:srgbClr val="00AEEF"/>
                </a:solidFill>
                <a:latin typeface="Lato"/>
                <a:ea typeface="Lato"/>
                <a:cs typeface="Lato"/>
                <a:sym typeface="Lato"/>
              </a:defRPr>
            </a:lvl5pPr>
            <a:lvl6pPr lvl="5" algn="ctr">
              <a:lnSpc>
                <a:spcPct val="100000"/>
              </a:lnSpc>
              <a:spcBef>
                <a:spcPts val="0"/>
              </a:spcBef>
              <a:spcAft>
                <a:spcPts val="0"/>
              </a:spcAft>
              <a:buSzPts val="2800"/>
              <a:buNone/>
              <a:defRPr sz="3000">
                <a:solidFill>
                  <a:srgbClr val="00AEEF"/>
                </a:solidFill>
                <a:latin typeface="Lato"/>
                <a:ea typeface="Lato"/>
                <a:cs typeface="Lato"/>
                <a:sym typeface="Lato"/>
              </a:defRPr>
            </a:lvl6pPr>
            <a:lvl7pPr lvl="6" algn="ctr">
              <a:lnSpc>
                <a:spcPct val="100000"/>
              </a:lnSpc>
              <a:spcBef>
                <a:spcPts val="0"/>
              </a:spcBef>
              <a:spcAft>
                <a:spcPts val="0"/>
              </a:spcAft>
              <a:buSzPts val="2800"/>
              <a:buNone/>
              <a:defRPr sz="3000">
                <a:solidFill>
                  <a:srgbClr val="00AEEF"/>
                </a:solidFill>
                <a:latin typeface="Lato"/>
                <a:ea typeface="Lato"/>
                <a:cs typeface="Lato"/>
                <a:sym typeface="Lato"/>
              </a:defRPr>
            </a:lvl7pPr>
            <a:lvl8pPr lvl="7" algn="ctr">
              <a:lnSpc>
                <a:spcPct val="100000"/>
              </a:lnSpc>
              <a:spcBef>
                <a:spcPts val="0"/>
              </a:spcBef>
              <a:spcAft>
                <a:spcPts val="0"/>
              </a:spcAft>
              <a:buSzPts val="2800"/>
              <a:buNone/>
              <a:defRPr sz="3000">
                <a:solidFill>
                  <a:srgbClr val="00AEEF"/>
                </a:solidFill>
                <a:latin typeface="Lato"/>
                <a:ea typeface="Lato"/>
                <a:cs typeface="Lato"/>
                <a:sym typeface="Lato"/>
              </a:defRPr>
            </a:lvl8pPr>
            <a:lvl9pPr lvl="8" algn="ctr">
              <a:lnSpc>
                <a:spcPct val="100000"/>
              </a:lnSpc>
              <a:spcBef>
                <a:spcPts val="0"/>
              </a:spcBef>
              <a:spcAft>
                <a:spcPts val="0"/>
              </a:spcAft>
              <a:buSzPts val="2800"/>
              <a:buNone/>
              <a:defRPr sz="3000">
                <a:solidFill>
                  <a:srgbClr val="00AEEF"/>
                </a:solidFill>
                <a:latin typeface="Lato"/>
                <a:ea typeface="Lato"/>
                <a:cs typeface="Lato"/>
                <a:sym typeface="Lato"/>
              </a:defRPr>
            </a:lvl9pPr>
          </a:lstStyle>
          <a:p/>
        </p:txBody>
      </p:sp>
      <p:pic>
        <p:nvPicPr>
          <p:cNvPr id="13" name="Google Shape;13;p2"/>
          <p:cNvPicPr preferRelativeResize="0"/>
          <p:nvPr/>
        </p:nvPicPr>
        <p:blipFill rotWithShape="1">
          <a:blip r:embed="rId4">
            <a:alphaModFix/>
          </a:blip>
          <a:srcRect b="0" l="0" r="0" t="0"/>
          <a:stretch/>
        </p:blipFill>
        <p:spPr>
          <a:xfrm>
            <a:off x="6858775" y="-7994"/>
            <a:ext cx="1894100" cy="1894075"/>
          </a:xfrm>
          <a:prstGeom prst="rect">
            <a:avLst/>
          </a:prstGeom>
          <a:noFill/>
          <a:ln>
            <a:noFill/>
          </a:ln>
        </p:spPr>
      </p:pic>
      <p:sp>
        <p:nvSpPr>
          <p:cNvPr id="14" name="Google Shape;14;p2"/>
          <p:cNvSpPr/>
          <p:nvPr/>
        </p:nvSpPr>
        <p:spPr>
          <a:xfrm rot="2700000">
            <a:off x="5219766" y="1849866"/>
            <a:ext cx="868469" cy="868469"/>
          </a:xfrm>
          <a:prstGeom prst="rect">
            <a:avLst/>
          </a:prstGeom>
          <a:solidFill>
            <a:srgbClr val="00AEEF"/>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rot="2700000">
            <a:off x="3792861" y="2141561"/>
            <a:ext cx="733128" cy="733128"/>
          </a:xfrm>
          <a:prstGeom prst="rect">
            <a:avLst/>
          </a:prstGeom>
          <a:solidFill>
            <a:srgbClr val="FF99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rot="2700000">
            <a:off x="-298455" y="2802041"/>
            <a:ext cx="1135755" cy="1135967"/>
          </a:xfrm>
          <a:prstGeom prst="rect">
            <a:avLst/>
          </a:prstGeom>
          <a:solidFill>
            <a:srgbClr val="FFF2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rot="2699200">
            <a:off x="3071647" y="-331903"/>
            <a:ext cx="911956" cy="911956"/>
          </a:xfrm>
          <a:prstGeom prst="rect">
            <a:avLst/>
          </a:prstGeom>
          <a:solidFill>
            <a:srgbClr val="FFF2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rot="2700000">
            <a:off x="1360153" y="-100572"/>
            <a:ext cx="1156544" cy="1156544"/>
          </a:xfrm>
          <a:prstGeom prst="rect">
            <a:avLst/>
          </a:prstGeom>
          <a:solidFill>
            <a:srgbClr val="FF99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 name="Google Shape;19;p2"/>
          <p:cNvPicPr preferRelativeResize="0"/>
          <p:nvPr/>
        </p:nvPicPr>
        <p:blipFill rotWithShape="1">
          <a:blip r:embed="rId5">
            <a:alphaModFix/>
          </a:blip>
          <a:srcRect b="0" l="32975" r="0" t="0"/>
          <a:stretch/>
        </p:blipFill>
        <p:spPr>
          <a:xfrm rot="2700000">
            <a:off x="2194982" y="1044819"/>
            <a:ext cx="1481711" cy="1473882"/>
          </a:xfrm>
          <a:prstGeom prst="rect">
            <a:avLst/>
          </a:prstGeom>
          <a:noFill/>
          <a:ln>
            <a:noFill/>
          </a:ln>
          <a:effectLst>
            <a:outerShdw blurRad="71438" rotWithShape="0" algn="bl" dir="2580000" dist="38100">
              <a:srgbClr val="000000">
                <a:alpha val="27843"/>
              </a:srgbClr>
            </a:outerShdw>
          </a:effectLst>
        </p:spPr>
      </p:pic>
      <p:sp>
        <p:nvSpPr>
          <p:cNvPr id="20" name="Google Shape;20;p2"/>
          <p:cNvSpPr/>
          <p:nvPr/>
        </p:nvSpPr>
        <p:spPr>
          <a:xfrm rot="2700000">
            <a:off x="148017" y="790251"/>
            <a:ext cx="1100541" cy="1100541"/>
          </a:xfrm>
          <a:prstGeom prst="rect">
            <a:avLst/>
          </a:prstGeom>
          <a:solidFill>
            <a:srgbClr val="00AEEF"/>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rot="2700000">
            <a:off x="5219766" y="-571484"/>
            <a:ext cx="868469" cy="868469"/>
          </a:xfrm>
          <a:prstGeom prst="rect">
            <a:avLst/>
          </a:prstGeom>
          <a:solidFill>
            <a:srgbClr val="00AEEF"/>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rot="2700000">
            <a:off x="5979618" y="1329805"/>
            <a:ext cx="438689" cy="438689"/>
          </a:xfrm>
          <a:prstGeom prst="rect">
            <a:avLst/>
          </a:prstGeom>
          <a:solidFill>
            <a:srgbClr val="FFF2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rot="2700000">
            <a:off x="5959233" y="460145"/>
            <a:ext cx="340260" cy="340260"/>
          </a:xfrm>
          <a:prstGeom prst="rect">
            <a:avLst/>
          </a:prstGeom>
          <a:solidFill>
            <a:srgbClr val="FF99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rot="2700000">
            <a:off x="539130" y="-330895"/>
            <a:ext cx="596940" cy="596940"/>
          </a:xfrm>
          <a:prstGeom prst="rect">
            <a:avLst/>
          </a:prstGeom>
          <a:solidFill>
            <a:srgbClr val="FFF2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rot="2700000">
            <a:off x="-459889" y="-14089"/>
            <a:ext cx="733128" cy="733128"/>
          </a:xfrm>
          <a:prstGeom prst="rect">
            <a:avLst/>
          </a:prstGeom>
          <a:solidFill>
            <a:srgbClr val="FF99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rot="2700000">
            <a:off x="-586789" y="1821836"/>
            <a:ext cx="733128" cy="733128"/>
          </a:xfrm>
          <a:prstGeom prst="rect">
            <a:avLst/>
          </a:prstGeom>
          <a:solidFill>
            <a:srgbClr val="FF9900"/>
          </a:solidFill>
          <a:ln>
            <a:noFill/>
          </a:ln>
          <a:effectLst>
            <a:outerShdw blurRad="71438" rotWithShape="0" algn="bl" dir="2580000" dist="38100">
              <a:srgbClr val="000000">
                <a:alpha val="2784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s - Grey">
  <p:cSld name="TITLE_2_1_1_3_4">
    <p:spTree>
      <p:nvGrpSpPr>
        <p:cNvPr id="74" name="Shape 74"/>
        <p:cNvGrpSpPr/>
        <p:nvPr/>
      </p:nvGrpSpPr>
      <p:grpSpPr>
        <a:xfrm>
          <a:off x="0" y="0"/>
          <a:ext cx="0" cy="0"/>
          <a:chOff x="0" y="0"/>
          <a:chExt cx="0" cy="0"/>
        </a:xfrm>
      </p:grpSpPr>
      <p:sp>
        <p:nvSpPr>
          <p:cNvPr id="75" name="Google Shape;7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76" name="Google Shape;76;p11"/>
          <p:cNvPicPr preferRelativeResize="0"/>
          <p:nvPr/>
        </p:nvPicPr>
        <p:blipFill rotWithShape="1">
          <a:blip r:embed="rId2">
            <a:alphaModFix/>
          </a:blip>
          <a:srcRect b="41386" l="0" r="0" t="0"/>
          <a:stretch/>
        </p:blipFill>
        <p:spPr>
          <a:xfrm>
            <a:off x="0" y="0"/>
            <a:ext cx="6434500" cy="471425"/>
          </a:xfrm>
          <a:prstGeom prst="rect">
            <a:avLst/>
          </a:prstGeom>
          <a:noFill/>
          <a:ln>
            <a:noFill/>
          </a:ln>
        </p:spPr>
      </p:pic>
      <p:pic>
        <p:nvPicPr>
          <p:cNvPr id="77" name="Google Shape;77;p11"/>
          <p:cNvPicPr preferRelativeResize="0"/>
          <p:nvPr/>
        </p:nvPicPr>
        <p:blipFill rotWithShape="1">
          <a:blip r:embed="rId2">
            <a:alphaModFix/>
          </a:blip>
          <a:srcRect b="41386" l="0" r="57782" t="0"/>
          <a:stretch/>
        </p:blipFill>
        <p:spPr>
          <a:xfrm>
            <a:off x="6427468" y="0"/>
            <a:ext cx="2716524" cy="471425"/>
          </a:xfrm>
          <a:prstGeom prst="rect">
            <a:avLst/>
          </a:prstGeom>
          <a:noFill/>
          <a:ln>
            <a:noFill/>
          </a:ln>
        </p:spPr>
      </p:pic>
      <p:pic>
        <p:nvPicPr>
          <p:cNvPr id="78" name="Google Shape;78;p11"/>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e - Cyan">
  <p:cSld name="TITLE_2_3_1">
    <p:spTree>
      <p:nvGrpSpPr>
        <p:cNvPr id="79" name="Shape 79"/>
        <p:cNvGrpSpPr/>
        <p:nvPr/>
      </p:nvGrpSpPr>
      <p:grpSpPr>
        <a:xfrm>
          <a:off x="0" y="0"/>
          <a:ext cx="0" cy="0"/>
          <a:chOff x="0" y="0"/>
          <a:chExt cx="0" cy="0"/>
        </a:xfrm>
      </p:grpSpPr>
      <p:sp>
        <p:nvSpPr>
          <p:cNvPr id="80" name="Google Shape;8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81" name="Google Shape;81;p12"/>
          <p:cNvPicPr preferRelativeResize="0"/>
          <p:nvPr/>
        </p:nvPicPr>
        <p:blipFill rotWithShape="1">
          <a:blip r:embed="rId2">
            <a:alphaModFix/>
          </a:blip>
          <a:srcRect b="41383" l="0" r="0" t="0"/>
          <a:stretch/>
        </p:blipFill>
        <p:spPr>
          <a:xfrm>
            <a:off x="0" y="0"/>
            <a:ext cx="6434400" cy="471425"/>
          </a:xfrm>
          <a:prstGeom prst="rect">
            <a:avLst/>
          </a:prstGeom>
          <a:noFill/>
          <a:ln>
            <a:noFill/>
          </a:ln>
        </p:spPr>
      </p:pic>
      <p:pic>
        <p:nvPicPr>
          <p:cNvPr id="82" name="Google Shape;82;p12"/>
          <p:cNvPicPr preferRelativeResize="0"/>
          <p:nvPr/>
        </p:nvPicPr>
        <p:blipFill rotWithShape="1">
          <a:blip r:embed="rId2">
            <a:alphaModFix/>
          </a:blip>
          <a:srcRect b="41383" l="0" r="57780" t="0"/>
          <a:stretch/>
        </p:blipFill>
        <p:spPr>
          <a:xfrm>
            <a:off x="6427375" y="0"/>
            <a:ext cx="2716620" cy="471425"/>
          </a:xfrm>
          <a:prstGeom prst="rect">
            <a:avLst/>
          </a:prstGeom>
          <a:noFill/>
          <a:ln>
            <a:noFill/>
          </a:ln>
        </p:spPr>
      </p:pic>
      <p:sp>
        <p:nvSpPr>
          <p:cNvPr id="83" name="Google Shape;83;p12"/>
          <p:cNvSpPr txBox="1"/>
          <p:nvPr>
            <p:ph type="title"/>
          </p:nvPr>
        </p:nvSpPr>
        <p:spPr>
          <a:xfrm>
            <a:off x="311700" y="749825"/>
            <a:ext cx="7137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4" name="Google Shape;84;p12"/>
          <p:cNvSpPr txBox="1"/>
          <p:nvPr>
            <p:ph idx="1" type="body"/>
          </p:nvPr>
        </p:nvSpPr>
        <p:spPr>
          <a:xfrm>
            <a:off x="311700" y="1733150"/>
            <a:ext cx="8520600" cy="3140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000000"/>
              </a:buClr>
              <a:buSzPts val="1400"/>
              <a:buChar char="❖"/>
              <a:defRPr sz="1400">
                <a:solidFill>
                  <a:srgbClr val="000000"/>
                </a:solidFill>
              </a:defRPr>
            </a:lvl1pPr>
            <a:lvl2pPr indent="-304800" lvl="1" marL="914400" algn="l">
              <a:lnSpc>
                <a:spcPct val="100000"/>
              </a:lnSpc>
              <a:spcBef>
                <a:spcPts val="800"/>
              </a:spcBef>
              <a:spcAft>
                <a:spcPts val="0"/>
              </a:spcAft>
              <a:buClr>
                <a:srgbClr val="000000"/>
              </a:buClr>
              <a:buSzPts val="1200"/>
              <a:buChar char="◆"/>
              <a:defRPr sz="1200">
                <a:solidFill>
                  <a:srgbClr val="000000"/>
                </a:solidFill>
              </a:defRPr>
            </a:lvl2pPr>
            <a:lvl3pPr indent="-304800" lvl="2" marL="1371600" algn="l">
              <a:lnSpc>
                <a:spcPct val="100000"/>
              </a:lnSpc>
              <a:spcBef>
                <a:spcPts val="800"/>
              </a:spcBef>
              <a:spcAft>
                <a:spcPts val="0"/>
              </a:spcAft>
              <a:buClr>
                <a:srgbClr val="000000"/>
              </a:buClr>
              <a:buSzPts val="1200"/>
              <a:buChar char="◇"/>
              <a:defRPr sz="1200">
                <a:solidFill>
                  <a:srgbClr val="000000"/>
                </a:solidFill>
              </a:defRPr>
            </a:lvl3pPr>
            <a:lvl4pPr indent="-304800" lvl="3" marL="1828800" algn="l">
              <a:lnSpc>
                <a:spcPct val="100000"/>
              </a:lnSpc>
              <a:spcBef>
                <a:spcPts val="800"/>
              </a:spcBef>
              <a:spcAft>
                <a:spcPts val="0"/>
              </a:spcAft>
              <a:buClr>
                <a:srgbClr val="000000"/>
              </a:buClr>
              <a:buSzPts val="1200"/>
              <a:buChar char="⎯"/>
              <a:defRPr sz="1200">
                <a:solidFill>
                  <a:srgbClr val="000000"/>
                </a:solidFill>
              </a:defRPr>
            </a:lvl4pPr>
            <a:lvl5pPr indent="-304800" lvl="4" marL="2286000" algn="l">
              <a:lnSpc>
                <a:spcPct val="100000"/>
              </a:lnSpc>
              <a:spcBef>
                <a:spcPts val="800"/>
              </a:spcBef>
              <a:spcAft>
                <a:spcPts val="0"/>
              </a:spcAft>
              <a:buClr>
                <a:srgbClr val="000000"/>
              </a:buClr>
              <a:buSzPts val="1200"/>
              <a:buChar char="⬥"/>
              <a:defRPr sz="1200">
                <a:solidFill>
                  <a:srgbClr val="000000"/>
                </a:solidFill>
              </a:defRPr>
            </a:lvl5pPr>
            <a:lvl6pPr indent="-304800" lvl="5" marL="2743200" algn="l">
              <a:lnSpc>
                <a:spcPct val="100000"/>
              </a:lnSpc>
              <a:spcBef>
                <a:spcPts val="800"/>
              </a:spcBef>
              <a:spcAft>
                <a:spcPts val="0"/>
              </a:spcAft>
              <a:buClr>
                <a:srgbClr val="000000"/>
              </a:buClr>
              <a:buSzPts val="1200"/>
              <a:buChar char="⬦"/>
              <a:defRPr sz="1200">
                <a:solidFill>
                  <a:srgbClr val="000000"/>
                </a:solidFill>
              </a:defRPr>
            </a:lvl6pPr>
            <a:lvl7pPr indent="-304800" lvl="6" marL="3200400" algn="l">
              <a:lnSpc>
                <a:spcPct val="100000"/>
              </a:lnSpc>
              <a:spcBef>
                <a:spcPts val="800"/>
              </a:spcBef>
              <a:spcAft>
                <a:spcPts val="0"/>
              </a:spcAft>
              <a:buClr>
                <a:srgbClr val="000000"/>
              </a:buClr>
              <a:buSzPts val="1200"/>
              <a:buChar char="⎼"/>
              <a:defRPr sz="1200">
                <a:solidFill>
                  <a:srgbClr val="000000"/>
                </a:solidFill>
              </a:defRPr>
            </a:lvl7pPr>
            <a:lvl8pPr indent="-304800" lvl="7" marL="3657600" algn="l">
              <a:lnSpc>
                <a:spcPct val="100000"/>
              </a:lnSpc>
              <a:spcBef>
                <a:spcPts val="800"/>
              </a:spcBef>
              <a:spcAft>
                <a:spcPts val="0"/>
              </a:spcAft>
              <a:buClr>
                <a:srgbClr val="000000"/>
              </a:buClr>
              <a:buSzPts val="1200"/>
              <a:buChar char="?"/>
              <a:defRPr sz="1200">
                <a:solidFill>
                  <a:srgbClr val="000000"/>
                </a:solidFill>
              </a:defRPr>
            </a:lvl8pPr>
            <a:lvl9pPr indent="-304800" lvl="8" marL="4114800" algn="l">
              <a:lnSpc>
                <a:spcPct val="100000"/>
              </a:lnSpc>
              <a:spcBef>
                <a:spcPts val="800"/>
              </a:spcBef>
              <a:spcAft>
                <a:spcPts val="800"/>
              </a:spcAft>
              <a:buClr>
                <a:srgbClr val="000000"/>
              </a:buClr>
              <a:buSzPts val="1200"/>
              <a:buChar char="?"/>
              <a:defRPr sz="1200">
                <a:solidFill>
                  <a:srgbClr val="000000"/>
                </a:solidFill>
              </a:defRPr>
            </a:lvl9pPr>
          </a:lstStyle>
          <a:p/>
        </p:txBody>
      </p:sp>
      <p:pic>
        <p:nvPicPr>
          <p:cNvPr id="85" name="Google Shape;85;p12"/>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e - Orange">
  <p:cSld name="TITLE_2_1_3">
    <p:spTree>
      <p:nvGrpSpPr>
        <p:cNvPr id="86" name="Shape 86"/>
        <p:cNvGrpSpPr/>
        <p:nvPr/>
      </p:nvGrpSpPr>
      <p:grpSpPr>
        <a:xfrm>
          <a:off x="0" y="0"/>
          <a:ext cx="0" cy="0"/>
          <a:chOff x="0" y="0"/>
          <a:chExt cx="0" cy="0"/>
        </a:xfrm>
      </p:grpSpPr>
      <p:sp>
        <p:nvSpPr>
          <p:cNvPr id="87" name="Google Shape;8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88" name="Google Shape;88;p13"/>
          <p:cNvPicPr preferRelativeResize="0"/>
          <p:nvPr/>
        </p:nvPicPr>
        <p:blipFill rotWithShape="1">
          <a:blip r:embed="rId2">
            <a:alphaModFix/>
          </a:blip>
          <a:srcRect b="41386" l="0" r="0" t="0"/>
          <a:stretch/>
        </p:blipFill>
        <p:spPr>
          <a:xfrm>
            <a:off x="0" y="0"/>
            <a:ext cx="6434400" cy="471425"/>
          </a:xfrm>
          <a:prstGeom prst="rect">
            <a:avLst/>
          </a:prstGeom>
          <a:noFill/>
          <a:ln>
            <a:noFill/>
          </a:ln>
        </p:spPr>
      </p:pic>
      <p:pic>
        <p:nvPicPr>
          <p:cNvPr id="89" name="Google Shape;89;p13"/>
          <p:cNvPicPr preferRelativeResize="0"/>
          <p:nvPr/>
        </p:nvPicPr>
        <p:blipFill rotWithShape="1">
          <a:blip r:embed="rId2">
            <a:alphaModFix/>
          </a:blip>
          <a:srcRect b="41386" l="0" r="57780" t="0"/>
          <a:stretch/>
        </p:blipFill>
        <p:spPr>
          <a:xfrm>
            <a:off x="6427375" y="0"/>
            <a:ext cx="2716620" cy="471425"/>
          </a:xfrm>
          <a:prstGeom prst="rect">
            <a:avLst/>
          </a:prstGeom>
          <a:noFill/>
          <a:ln>
            <a:noFill/>
          </a:ln>
        </p:spPr>
      </p:pic>
      <p:sp>
        <p:nvSpPr>
          <p:cNvPr id="90" name="Google Shape;90;p13"/>
          <p:cNvSpPr txBox="1"/>
          <p:nvPr>
            <p:ph type="title"/>
          </p:nvPr>
        </p:nvSpPr>
        <p:spPr>
          <a:xfrm>
            <a:off x="311700" y="749825"/>
            <a:ext cx="7137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1" name="Google Shape;91;p13"/>
          <p:cNvSpPr txBox="1"/>
          <p:nvPr>
            <p:ph idx="1" type="body"/>
          </p:nvPr>
        </p:nvSpPr>
        <p:spPr>
          <a:xfrm>
            <a:off x="311700" y="1733150"/>
            <a:ext cx="8520600" cy="3140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000000"/>
              </a:buClr>
              <a:buSzPts val="1400"/>
              <a:buChar char="❖"/>
              <a:defRPr sz="1400">
                <a:solidFill>
                  <a:srgbClr val="000000"/>
                </a:solidFill>
              </a:defRPr>
            </a:lvl1pPr>
            <a:lvl2pPr indent="-304800" lvl="1" marL="914400" algn="l">
              <a:lnSpc>
                <a:spcPct val="100000"/>
              </a:lnSpc>
              <a:spcBef>
                <a:spcPts val="800"/>
              </a:spcBef>
              <a:spcAft>
                <a:spcPts val="0"/>
              </a:spcAft>
              <a:buClr>
                <a:srgbClr val="000000"/>
              </a:buClr>
              <a:buSzPts val="1200"/>
              <a:buChar char="◆"/>
              <a:defRPr sz="1200">
                <a:solidFill>
                  <a:srgbClr val="000000"/>
                </a:solidFill>
              </a:defRPr>
            </a:lvl2pPr>
            <a:lvl3pPr indent="-304800" lvl="2" marL="1371600" algn="l">
              <a:lnSpc>
                <a:spcPct val="100000"/>
              </a:lnSpc>
              <a:spcBef>
                <a:spcPts val="800"/>
              </a:spcBef>
              <a:spcAft>
                <a:spcPts val="0"/>
              </a:spcAft>
              <a:buClr>
                <a:srgbClr val="000000"/>
              </a:buClr>
              <a:buSzPts val="1200"/>
              <a:buChar char="◇"/>
              <a:defRPr sz="1200">
                <a:solidFill>
                  <a:srgbClr val="000000"/>
                </a:solidFill>
              </a:defRPr>
            </a:lvl3pPr>
            <a:lvl4pPr indent="-304800" lvl="3" marL="1828800" algn="l">
              <a:lnSpc>
                <a:spcPct val="100000"/>
              </a:lnSpc>
              <a:spcBef>
                <a:spcPts val="800"/>
              </a:spcBef>
              <a:spcAft>
                <a:spcPts val="0"/>
              </a:spcAft>
              <a:buClr>
                <a:srgbClr val="000000"/>
              </a:buClr>
              <a:buSzPts val="1200"/>
              <a:buChar char="⎯"/>
              <a:defRPr sz="1200">
                <a:solidFill>
                  <a:srgbClr val="000000"/>
                </a:solidFill>
              </a:defRPr>
            </a:lvl4pPr>
            <a:lvl5pPr indent="-304800" lvl="4" marL="2286000" algn="l">
              <a:lnSpc>
                <a:spcPct val="100000"/>
              </a:lnSpc>
              <a:spcBef>
                <a:spcPts val="800"/>
              </a:spcBef>
              <a:spcAft>
                <a:spcPts val="0"/>
              </a:spcAft>
              <a:buClr>
                <a:srgbClr val="000000"/>
              </a:buClr>
              <a:buSzPts val="1200"/>
              <a:buChar char="⬥"/>
              <a:defRPr sz="1200">
                <a:solidFill>
                  <a:srgbClr val="000000"/>
                </a:solidFill>
              </a:defRPr>
            </a:lvl5pPr>
            <a:lvl6pPr indent="-304800" lvl="5" marL="2743200" algn="l">
              <a:lnSpc>
                <a:spcPct val="100000"/>
              </a:lnSpc>
              <a:spcBef>
                <a:spcPts val="800"/>
              </a:spcBef>
              <a:spcAft>
                <a:spcPts val="0"/>
              </a:spcAft>
              <a:buClr>
                <a:srgbClr val="000000"/>
              </a:buClr>
              <a:buSzPts val="1200"/>
              <a:buChar char="⬦"/>
              <a:defRPr sz="1200">
                <a:solidFill>
                  <a:srgbClr val="000000"/>
                </a:solidFill>
              </a:defRPr>
            </a:lvl6pPr>
            <a:lvl7pPr indent="-304800" lvl="6" marL="3200400" algn="l">
              <a:lnSpc>
                <a:spcPct val="100000"/>
              </a:lnSpc>
              <a:spcBef>
                <a:spcPts val="800"/>
              </a:spcBef>
              <a:spcAft>
                <a:spcPts val="0"/>
              </a:spcAft>
              <a:buClr>
                <a:srgbClr val="000000"/>
              </a:buClr>
              <a:buSzPts val="1200"/>
              <a:buChar char="⎼"/>
              <a:defRPr sz="1200">
                <a:solidFill>
                  <a:srgbClr val="000000"/>
                </a:solidFill>
              </a:defRPr>
            </a:lvl7pPr>
            <a:lvl8pPr indent="-304800" lvl="7" marL="3657600" algn="l">
              <a:lnSpc>
                <a:spcPct val="100000"/>
              </a:lnSpc>
              <a:spcBef>
                <a:spcPts val="800"/>
              </a:spcBef>
              <a:spcAft>
                <a:spcPts val="0"/>
              </a:spcAft>
              <a:buClr>
                <a:srgbClr val="000000"/>
              </a:buClr>
              <a:buSzPts val="1200"/>
              <a:buChar char="?"/>
              <a:defRPr sz="1200">
                <a:solidFill>
                  <a:srgbClr val="000000"/>
                </a:solidFill>
              </a:defRPr>
            </a:lvl8pPr>
            <a:lvl9pPr indent="-304800" lvl="8" marL="4114800" algn="l">
              <a:lnSpc>
                <a:spcPct val="100000"/>
              </a:lnSpc>
              <a:spcBef>
                <a:spcPts val="800"/>
              </a:spcBef>
              <a:spcAft>
                <a:spcPts val="800"/>
              </a:spcAft>
              <a:buClr>
                <a:srgbClr val="000000"/>
              </a:buClr>
              <a:buSzPts val="1200"/>
              <a:buChar char="?"/>
              <a:defRPr sz="1200">
                <a:solidFill>
                  <a:srgbClr val="000000"/>
                </a:solidFill>
              </a:defRPr>
            </a:lvl9pPr>
          </a:lstStyle>
          <a:p/>
        </p:txBody>
      </p:sp>
      <p:pic>
        <p:nvPicPr>
          <p:cNvPr id="92" name="Google Shape;92;p13"/>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e - Yellow">
  <p:cSld name="TITLE_2_1_1_5">
    <p:spTree>
      <p:nvGrpSpPr>
        <p:cNvPr id="93" name="Shape 93"/>
        <p:cNvGrpSpPr/>
        <p:nvPr/>
      </p:nvGrpSpPr>
      <p:grpSpPr>
        <a:xfrm>
          <a:off x="0" y="0"/>
          <a:ext cx="0" cy="0"/>
          <a:chOff x="0" y="0"/>
          <a:chExt cx="0" cy="0"/>
        </a:xfrm>
      </p:grpSpPr>
      <p:sp>
        <p:nvSpPr>
          <p:cNvPr id="94" name="Google Shape;9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95" name="Google Shape;95;p14"/>
          <p:cNvPicPr preferRelativeResize="0"/>
          <p:nvPr/>
        </p:nvPicPr>
        <p:blipFill rotWithShape="1">
          <a:blip r:embed="rId2">
            <a:alphaModFix/>
          </a:blip>
          <a:srcRect b="41386" l="0" r="0" t="0"/>
          <a:stretch/>
        </p:blipFill>
        <p:spPr>
          <a:xfrm>
            <a:off x="0" y="0"/>
            <a:ext cx="4021623" cy="471425"/>
          </a:xfrm>
          <a:prstGeom prst="rect">
            <a:avLst/>
          </a:prstGeom>
          <a:noFill/>
          <a:ln>
            <a:noFill/>
          </a:ln>
        </p:spPr>
      </p:pic>
      <p:pic>
        <p:nvPicPr>
          <p:cNvPr id="96" name="Google Shape;96;p14"/>
          <p:cNvPicPr preferRelativeResize="0"/>
          <p:nvPr/>
        </p:nvPicPr>
        <p:blipFill rotWithShape="1">
          <a:blip r:embed="rId2">
            <a:alphaModFix/>
          </a:blip>
          <a:srcRect b="41386" l="0" r="0" t="0"/>
          <a:stretch/>
        </p:blipFill>
        <p:spPr>
          <a:xfrm>
            <a:off x="4014589" y="0"/>
            <a:ext cx="4021623" cy="471425"/>
          </a:xfrm>
          <a:prstGeom prst="rect">
            <a:avLst/>
          </a:prstGeom>
          <a:noFill/>
          <a:ln>
            <a:noFill/>
          </a:ln>
        </p:spPr>
      </p:pic>
      <p:pic>
        <p:nvPicPr>
          <p:cNvPr id="97" name="Google Shape;97;p14"/>
          <p:cNvPicPr preferRelativeResize="0"/>
          <p:nvPr/>
        </p:nvPicPr>
        <p:blipFill rotWithShape="1">
          <a:blip r:embed="rId2">
            <a:alphaModFix/>
          </a:blip>
          <a:srcRect b="41386" l="0" r="72278" t="0"/>
          <a:stretch/>
        </p:blipFill>
        <p:spPr>
          <a:xfrm>
            <a:off x="8029152" y="0"/>
            <a:ext cx="1114850" cy="471425"/>
          </a:xfrm>
          <a:prstGeom prst="rect">
            <a:avLst/>
          </a:prstGeom>
          <a:noFill/>
          <a:ln>
            <a:noFill/>
          </a:ln>
        </p:spPr>
      </p:pic>
      <p:sp>
        <p:nvSpPr>
          <p:cNvPr id="98" name="Google Shape;98;p14"/>
          <p:cNvSpPr txBox="1"/>
          <p:nvPr>
            <p:ph type="title"/>
          </p:nvPr>
        </p:nvSpPr>
        <p:spPr>
          <a:xfrm>
            <a:off x="311700" y="749825"/>
            <a:ext cx="7137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9" name="Google Shape;99;p14"/>
          <p:cNvSpPr txBox="1"/>
          <p:nvPr>
            <p:ph idx="1" type="body"/>
          </p:nvPr>
        </p:nvSpPr>
        <p:spPr>
          <a:xfrm>
            <a:off x="311700" y="1733150"/>
            <a:ext cx="8520600" cy="3140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000000"/>
              </a:buClr>
              <a:buSzPts val="1400"/>
              <a:buChar char="❖"/>
              <a:defRPr sz="1400">
                <a:solidFill>
                  <a:srgbClr val="000000"/>
                </a:solidFill>
              </a:defRPr>
            </a:lvl1pPr>
            <a:lvl2pPr indent="-304800" lvl="1" marL="914400" algn="l">
              <a:lnSpc>
                <a:spcPct val="100000"/>
              </a:lnSpc>
              <a:spcBef>
                <a:spcPts val="800"/>
              </a:spcBef>
              <a:spcAft>
                <a:spcPts val="0"/>
              </a:spcAft>
              <a:buClr>
                <a:srgbClr val="000000"/>
              </a:buClr>
              <a:buSzPts val="1200"/>
              <a:buChar char="◆"/>
              <a:defRPr sz="1200">
                <a:solidFill>
                  <a:srgbClr val="000000"/>
                </a:solidFill>
              </a:defRPr>
            </a:lvl2pPr>
            <a:lvl3pPr indent="-304800" lvl="2" marL="1371600" algn="l">
              <a:lnSpc>
                <a:spcPct val="100000"/>
              </a:lnSpc>
              <a:spcBef>
                <a:spcPts val="800"/>
              </a:spcBef>
              <a:spcAft>
                <a:spcPts val="0"/>
              </a:spcAft>
              <a:buClr>
                <a:srgbClr val="000000"/>
              </a:buClr>
              <a:buSzPts val="1200"/>
              <a:buChar char="◇"/>
              <a:defRPr sz="1200">
                <a:solidFill>
                  <a:srgbClr val="000000"/>
                </a:solidFill>
              </a:defRPr>
            </a:lvl3pPr>
            <a:lvl4pPr indent="-304800" lvl="3" marL="1828800" algn="l">
              <a:lnSpc>
                <a:spcPct val="100000"/>
              </a:lnSpc>
              <a:spcBef>
                <a:spcPts val="800"/>
              </a:spcBef>
              <a:spcAft>
                <a:spcPts val="0"/>
              </a:spcAft>
              <a:buClr>
                <a:srgbClr val="000000"/>
              </a:buClr>
              <a:buSzPts val="1200"/>
              <a:buChar char="⎯"/>
              <a:defRPr sz="1200">
                <a:solidFill>
                  <a:srgbClr val="000000"/>
                </a:solidFill>
              </a:defRPr>
            </a:lvl4pPr>
            <a:lvl5pPr indent="-304800" lvl="4" marL="2286000" algn="l">
              <a:lnSpc>
                <a:spcPct val="100000"/>
              </a:lnSpc>
              <a:spcBef>
                <a:spcPts val="800"/>
              </a:spcBef>
              <a:spcAft>
                <a:spcPts val="0"/>
              </a:spcAft>
              <a:buClr>
                <a:srgbClr val="000000"/>
              </a:buClr>
              <a:buSzPts val="1200"/>
              <a:buChar char="⬥"/>
              <a:defRPr sz="1200">
                <a:solidFill>
                  <a:srgbClr val="000000"/>
                </a:solidFill>
              </a:defRPr>
            </a:lvl5pPr>
            <a:lvl6pPr indent="-304800" lvl="5" marL="2743200" algn="l">
              <a:lnSpc>
                <a:spcPct val="100000"/>
              </a:lnSpc>
              <a:spcBef>
                <a:spcPts val="800"/>
              </a:spcBef>
              <a:spcAft>
                <a:spcPts val="0"/>
              </a:spcAft>
              <a:buClr>
                <a:srgbClr val="000000"/>
              </a:buClr>
              <a:buSzPts val="1200"/>
              <a:buChar char="⬦"/>
              <a:defRPr sz="1200">
                <a:solidFill>
                  <a:srgbClr val="000000"/>
                </a:solidFill>
              </a:defRPr>
            </a:lvl6pPr>
            <a:lvl7pPr indent="-304800" lvl="6" marL="3200400" algn="l">
              <a:lnSpc>
                <a:spcPct val="100000"/>
              </a:lnSpc>
              <a:spcBef>
                <a:spcPts val="800"/>
              </a:spcBef>
              <a:spcAft>
                <a:spcPts val="0"/>
              </a:spcAft>
              <a:buClr>
                <a:srgbClr val="000000"/>
              </a:buClr>
              <a:buSzPts val="1200"/>
              <a:buChar char="⎼"/>
              <a:defRPr sz="1200">
                <a:solidFill>
                  <a:srgbClr val="000000"/>
                </a:solidFill>
              </a:defRPr>
            </a:lvl7pPr>
            <a:lvl8pPr indent="-304800" lvl="7" marL="3657600" algn="l">
              <a:lnSpc>
                <a:spcPct val="100000"/>
              </a:lnSpc>
              <a:spcBef>
                <a:spcPts val="800"/>
              </a:spcBef>
              <a:spcAft>
                <a:spcPts val="0"/>
              </a:spcAft>
              <a:buClr>
                <a:srgbClr val="000000"/>
              </a:buClr>
              <a:buSzPts val="1200"/>
              <a:buChar char="?"/>
              <a:defRPr sz="1200">
                <a:solidFill>
                  <a:srgbClr val="000000"/>
                </a:solidFill>
              </a:defRPr>
            </a:lvl8pPr>
            <a:lvl9pPr indent="-304800" lvl="8" marL="4114800" algn="l">
              <a:lnSpc>
                <a:spcPct val="100000"/>
              </a:lnSpc>
              <a:spcBef>
                <a:spcPts val="800"/>
              </a:spcBef>
              <a:spcAft>
                <a:spcPts val="800"/>
              </a:spcAft>
              <a:buClr>
                <a:srgbClr val="000000"/>
              </a:buClr>
              <a:buSzPts val="1200"/>
              <a:buChar char="?"/>
              <a:defRPr sz="1200">
                <a:solidFill>
                  <a:srgbClr val="000000"/>
                </a:solidFill>
              </a:defRPr>
            </a:lvl9pPr>
          </a:lstStyle>
          <a:p/>
        </p:txBody>
      </p:sp>
      <p:pic>
        <p:nvPicPr>
          <p:cNvPr id="100" name="Google Shape;100;p14"/>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e - Grey">
  <p:cSld name="TITLE_2_1_1_3_2">
    <p:spTree>
      <p:nvGrpSpPr>
        <p:cNvPr id="101" name="Shape 101"/>
        <p:cNvGrpSpPr/>
        <p:nvPr/>
      </p:nvGrpSpPr>
      <p:grpSpPr>
        <a:xfrm>
          <a:off x="0" y="0"/>
          <a:ext cx="0" cy="0"/>
          <a:chOff x="0" y="0"/>
          <a:chExt cx="0" cy="0"/>
        </a:xfrm>
      </p:grpSpPr>
      <p:sp>
        <p:nvSpPr>
          <p:cNvPr id="102" name="Google Shape;10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103" name="Google Shape;103;p15"/>
          <p:cNvPicPr preferRelativeResize="0"/>
          <p:nvPr/>
        </p:nvPicPr>
        <p:blipFill rotWithShape="1">
          <a:blip r:embed="rId2">
            <a:alphaModFix/>
          </a:blip>
          <a:srcRect b="41386" l="0" r="0" t="0"/>
          <a:stretch/>
        </p:blipFill>
        <p:spPr>
          <a:xfrm>
            <a:off x="0" y="0"/>
            <a:ext cx="6434500" cy="471425"/>
          </a:xfrm>
          <a:prstGeom prst="rect">
            <a:avLst/>
          </a:prstGeom>
          <a:noFill/>
          <a:ln>
            <a:noFill/>
          </a:ln>
        </p:spPr>
      </p:pic>
      <p:pic>
        <p:nvPicPr>
          <p:cNvPr id="104" name="Google Shape;104;p15"/>
          <p:cNvPicPr preferRelativeResize="0"/>
          <p:nvPr/>
        </p:nvPicPr>
        <p:blipFill rotWithShape="1">
          <a:blip r:embed="rId2">
            <a:alphaModFix/>
          </a:blip>
          <a:srcRect b="41386" l="0" r="57782" t="0"/>
          <a:stretch/>
        </p:blipFill>
        <p:spPr>
          <a:xfrm>
            <a:off x="6427468" y="0"/>
            <a:ext cx="2716524" cy="471425"/>
          </a:xfrm>
          <a:prstGeom prst="rect">
            <a:avLst/>
          </a:prstGeom>
          <a:noFill/>
          <a:ln>
            <a:noFill/>
          </a:ln>
        </p:spPr>
      </p:pic>
      <p:sp>
        <p:nvSpPr>
          <p:cNvPr id="105" name="Google Shape;105;p15"/>
          <p:cNvSpPr txBox="1"/>
          <p:nvPr>
            <p:ph type="title"/>
          </p:nvPr>
        </p:nvSpPr>
        <p:spPr>
          <a:xfrm>
            <a:off x="311700" y="749825"/>
            <a:ext cx="7137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2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6" name="Google Shape;106;p15"/>
          <p:cNvSpPr txBox="1"/>
          <p:nvPr>
            <p:ph idx="1" type="body"/>
          </p:nvPr>
        </p:nvSpPr>
        <p:spPr>
          <a:xfrm>
            <a:off x="311700" y="1733150"/>
            <a:ext cx="8520600" cy="3140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000000"/>
              </a:buClr>
              <a:buSzPts val="1400"/>
              <a:buChar char="❖"/>
              <a:defRPr sz="1400">
                <a:solidFill>
                  <a:srgbClr val="000000"/>
                </a:solidFill>
              </a:defRPr>
            </a:lvl1pPr>
            <a:lvl2pPr indent="-304800" lvl="1" marL="914400" algn="l">
              <a:lnSpc>
                <a:spcPct val="100000"/>
              </a:lnSpc>
              <a:spcBef>
                <a:spcPts val="800"/>
              </a:spcBef>
              <a:spcAft>
                <a:spcPts val="0"/>
              </a:spcAft>
              <a:buClr>
                <a:srgbClr val="000000"/>
              </a:buClr>
              <a:buSzPts val="1200"/>
              <a:buChar char="◆"/>
              <a:defRPr sz="1200">
                <a:solidFill>
                  <a:srgbClr val="000000"/>
                </a:solidFill>
              </a:defRPr>
            </a:lvl2pPr>
            <a:lvl3pPr indent="-304800" lvl="2" marL="1371600" algn="l">
              <a:lnSpc>
                <a:spcPct val="100000"/>
              </a:lnSpc>
              <a:spcBef>
                <a:spcPts val="800"/>
              </a:spcBef>
              <a:spcAft>
                <a:spcPts val="0"/>
              </a:spcAft>
              <a:buClr>
                <a:srgbClr val="000000"/>
              </a:buClr>
              <a:buSzPts val="1200"/>
              <a:buChar char="◇"/>
              <a:defRPr sz="1200">
                <a:solidFill>
                  <a:srgbClr val="000000"/>
                </a:solidFill>
              </a:defRPr>
            </a:lvl3pPr>
            <a:lvl4pPr indent="-304800" lvl="3" marL="1828800" algn="l">
              <a:lnSpc>
                <a:spcPct val="100000"/>
              </a:lnSpc>
              <a:spcBef>
                <a:spcPts val="800"/>
              </a:spcBef>
              <a:spcAft>
                <a:spcPts val="0"/>
              </a:spcAft>
              <a:buClr>
                <a:srgbClr val="000000"/>
              </a:buClr>
              <a:buSzPts val="1200"/>
              <a:buChar char="⎯"/>
              <a:defRPr sz="1200">
                <a:solidFill>
                  <a:srgbClr val="000000"/>
                </a:solidFill>
              </a:defRPr>
            </a:lvl4pPr>
            <a:lvl5pPr indent="-304800" lvl="4" marL="2286000" algn="l">
              <a:lnSpc>
                <a:spcPct val="100000"/>
              </a:lnSpc>
              <a:spcBef>
                <a:spcPts val="800"/>
              </a:spcBef>
              <a:spcAft>
                <a:spcPts val="0"/>
              </a:spcAft>
              <a:buClr>
                <a:srgbClr val="000000"/>
              </a:buClr>
              <a:buSzPts val="1200"/>
              <a:buChar char="⬥"/>
              <a:defRPr sz="1200">
                <a:solidFill>
                  <a:srgbClr val="000000"/>
                </a:solidFill>
              </a:defRPr>
            </a:lvl5pPr>
            <a:lvl6pPr indent="-304800" lvl="5" marL="2743200" algn="l">
              <a:lnSpc>
                <a:spcPct val="100000"/>
              </a:lnSpc>
              <a:spcBef>
                <a:spcPts val="800"/>
              </a:spcBef>
              <a:spcAft>
                <a:spcPts val="0"/>
              </a:spcAft>
              <a:buClr>
                <a:srgbClr val="000000"/>
              </a:buClr>
              <a:buSzPts val="1200"/>
              <a:buChar char="⬦"/>
              <a:defRPr sz="1200">
                <a:solidFill>
                  <a:srgbClr val="000000"/>
                </a:solidFill>
              </a:defRPr>
            </a:lvl6pPr>
            <a:lvl7pPr indent="-304800" lvl="6" marL="3200400" algn="l">
              <a:lnSpc>
                <a:spcPct val="100000"/>
              </a:lnSpc>
              <a:spcBef>
                <a:spcPts val="800"/>
              </a:spcBef>
              <a:spcAft>
                <a:spcPts val="0"/>
              </a:spcAft>
              <a:buClr>
                <a:srgbClr val="000000"/>
              </a:buClr>
              <a:buSzPts val="1200"/>
              <a:buChar char="⎼"/>
              <a:defRPr sz="1200">
                <a:solidFill>
                  <a:srgbClr val="000000"/>
                </a:solidFill>
              </a:defRPr>
            </a:lvl7pPr>
            <a:lvl8pPr indent="-304800" lvl="7" marL="3657600" algn="l">
              <a:lnSpc>
                <a:spcPct val="100000"/>
              </a:lnSpc>
              <a:spcBef>
                <a:spcPts val="800"/>
              </a:spcBef>
              <a:spcAft>
                <a:spcPts val="0"/>
              </a:spcAft>
              <a:buClr>
                <a:srgbClr val="000000"/>
              </a:buClr>
              <a:buSzPts val="1200"/>
              <a:buChar char="?"/>
              <a:defRPr sz="1200">
                <a:solidFill>
                  <a:srgbClr val="000000"/>
                </a:solidFill>
              </a:defRPr>
            </a:lvl8pPr>
            <a:lvl9pPr indent="-304800" lvl="8" marL="4114800" algn="l">
              <a:lnSpc>
                <a:spcPct val="100000"/>
              </a:lnSpc>
              <a:spcBef>
                <a:spcPts val="800"/>
              </a:spcBef>
              <a:spcAft>
                <a:spcPts val="800"/>
              </a:spcAft>
              <a:buClr>
                <a:srgbClr val="000000"/>
              </a:buClr>
              <a:buSzPts val="1200"/>
              <a:buChar char="?"/>
              <a:defRPr sz="1200">
                <a:solidFill>
                  <a:srgbClr val="000000"/>
                </a:solidFill>
              </a:defRPr>
            </a:lvl9pPr>
          </a:lstStyle>
          <a:p/>
        </p:txBody>
      </p:sp>
      <p:pic>
        <p:nvPicPr>
          <p:cNvPr id="107" name="Google Shape;107;p15"/>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1 - Cyan">
  <p:cSld name="TITLE_2_2">
    <p:spTree>
      <p:nvGrpSpPr>
        <p:cNvPr id="108" name="Shape 108"/>
        <p:cNvGrpSpPr/>
        <p:nvPr/>
      </p:nvGrpSpPr>
      <p:grpSpPr>
        <a:xfrm>
          <a:off x="0" y="0"/>
          <a:ext cx="0" cy="0"/>
          <a:chOff x="0" y="0"/>
          <a:chExt cx="0" cy="0"/>
        </a:xfrm>
      </p:grpSpPr>
      <p:sp>
        <p:nvSpPr>
          <p:cNvPr id="109" name="Google Shape;10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10" name="Google Shape;110;p16"/>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11" name="Google Shape;111;p16"/>
          <p:cNvSpPr/>
          <p:nvPr/>
        </p:nvSpPr>
        <p:spPr>
          <a:xfrm>
            <a:off x="0" y="351350"/>
            <a:ext cx="9144000" cy="4383600"/>
          </a:xfrm>
          <a:prstGeom prst="rect">
            <a:avLst/>
          </a:prstGeom>
          <a:solidFill>
            <a:srgbClr val="00AE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 name="Google Shape;112;p16"/>
          <p:cNvPicPr preferRelativeResize="0"/>
          <p:nvPr/>
        </p:nvPicPr>
        <p:blipFill rotWithShape="1">
          <a:blip r:embed="rId2">
            <a:alphaModFix/>
          </a:blip>
          <a:srcRect b="0" l="0" r="0" t="0"/>
          <a:stretch/>
        </p:blipFill>
        <p:spPr>
          <a:xfrm>
            <a:off x="0" y="175500"/>
            <a:ext cx="9144000" cy="4383601"/>
          </a:xfrm>
          <a:prstGeom prst="rect">
            <a:avLst/>
          </a:prstGeom>
          <a:noFill/>
          <a:ln>
            <a:noFill/>
          </a:ln>
        </p:spPr>
      </p:pic>
      <p:sp>
        <p:nvSpPr>
          <p:cNvPr id="113" name="Google Shape;113;p16"/>
          <p:cNvSpPr txBox="1"/>
          <p:nvPr>
            <p:ph type="title"/>
          </p:nvPr>
        </p:nvSpPr>
        <p:spPr>
          <a:xfrm>
            <a:off x="1254300" y="1561400"/>
            <a:ext cx="66354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200"/>
              </a:buClr>
              <a:buSzPts val="12000"/>
              <a:buNone/>
              <a:defRPr sz="12000">
                <a:solidFill>
                  <a:srgbClr val="FFF200"/>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pic>
        <p:nvPicPr>
          <p:cNvPr id="114" name="Google Shape;114;p16"/>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1 - Orange">
  <p:cSld name="TITLE_2_1_2">
    <p:spTree>
      <p:nvGrpSpPr>
        <p:cNvPr id="115" name="Shape 115"/>
        <p:cNvGrpSpPr/>
        <p:nvPr/>
      </p:nvGrpSpPr>
      <p:grpSpPr>
        <a:xfrm>
          <a:off x="0" y="0"/>
          <a:ext cx="0" cy="0"/>
          <a:chOff x="0" y="0"/>
          <a:chExt cx="0" cy="0"/>
        </a:xfrm>
      </p:grpSpPr>
      <p:sp>
        <p:nvSpPr>
          <p:cNvPr id="116" name="Google Shape;11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17" name="Google Shape;117;p17"/>
          <p:cNvSpPr/>
          <p:nvPr/>
        </p:nvSpPr>
        <p:spPr>
          <a:xfrm>
            <a:off x="0" y="351350"/>
            <a:ext cx="9144000" cy="4383600"/>
          </a:xfrm>
          <a:prstGeom prst="rec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rotWithShape="1">
          <a:blip r:embed="rId2">
            <a:alphaModFix amt="70000"/>
          </a:blip>
          <a:srcRect b="1439" l="0" r="0" t="-1439"/>
          <a:stretch/>
        </p:blipFill>
        <p:spPr>
          <a:xfrm>
            <a:off x="0" y="126175"/>
            <a:ext cx="9144000" cy="4383601"/>
          </a:xfrm>
          <a:prstGeom prst="rect">
            <a:avLst/>
          </a:prstGeom>
          <a:noFill/>
          <a:ln>
            <a:noFill/>
          </a:ln>
        </p:spPr>
      </p:pic>
      <p:sp>
        <p:nvSpPr>
          <p:cNvPr id="119" name="Google Shape;119;p17"/>
          <p:cNvSpPr txBox="1"/>
          <p:nvPr>
            <p:ph type="title"/>
          </p:nvPr>
        </p:nvSpPr>
        <p:spPr>
          <a:xfrm>
            <a:off x="1254300" y="1561400"/>
            <a:ext cx="66354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2000"/>
              <a:buNone/>
              <a:defRPr sz="12000">
                <a:solidFill>
                  <a:srgbClr val="000000"/>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pic>
        <p:nvPicPr>
          <p:cNvPr id="120" name="Google Shape;120;p17"/>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1 - Yellow">
  <p:cSld name="TITLE_2_1_1_4">
    <p:spTree>
      <p:nvGrpSpPr>
        <p:cNvPr id="121" name="Shape 121"/>
        <p:cNvGrpSpPr/>
        <p:nvPr/>
      </p:nvGrpSpPr>
      <p:grpSpPr>
        <a:xfrm>
          <a:off x="0" y="0"/>
          <a:ext cx="0" cy="0"/>
          <a:chOff x="0" y="0"/>
          <a:chExt cx="0" cy="0"/>
        </a:xfrm>
      </p:grpSpPr>
      <p:sp>
        <p:nvSpPr>
          <p:cNvPr id="122" name="Google Shape;12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23" name="Google Shape;123;p18"/>
          <p:cNvSpPr/>
          <p:nvPr/>
        </p:nvSpPr>
        <p:spPr>
          <a:xfrm>
            <a:off x="0" y="351350"/>
            <a:ext cx="9144000" cy="4383600"/>
          </a:xfrm>
          <a:prstGeom prst="rect">
            <a:avLst/>
          </a:prstGeom>
          <a:solidFill>
            <a:srgbClr val="FFF2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 name="Google Shape;124;p18"/>
          <p:cNvPicPr preferRelativeResize="0"/>
          <p:nvPr/>
        </p:nvPicPr>
        <p:blipFill rotWithShape="1">
          <a:blip r:embed="rId2">
            <a:alphaModFix/>
          </a:blip>
          <a:srcRect b="0" l="0" r="0" t="0"/>
          <a:stretch/>
        </p:blipFill>
        <p:spPr>
          <a:xfrm>
            <a:off x="0" y="175500"/>
            <a:ext cx="9144000" cy="4383601"/>
          </a:xfrm>
          <a:prstGeom prst="rect">
            <a:avLst/>
          </a:prstGeom>
          <a:noFill/>
          <a:ln>
            <a:noFill/>
          </a:ln>
        </p:spPr>
      </p:pic>
      <p:sp>
        <p:nvSpPr>
          <p:cNvPr id="125" name="Google Shape;125;p18"/>
          <p:cNvSpPr txBox="1"/>
          <p:nvPr>
            <p:ph type="title"/>
          </p:nvPr>
        </p:nvSpPr>
        <p:spPr>
          <a:xfrm>
            <a:off x="1254300" y="1561400"/>
            <a:ext cx="66354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AEEF"/>
              </a:buClr>
              <a:buSzPts val="12000"/>
              <a:buNone/>
              <a:defRPr sz="12000">
                <a:solidFill>
                  <a:srgbClr val="00AEEF"/>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pic>
        <p:nvPicPr>
          <p:cNvPr id="126" name="Google Shape;126;p18"/>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1 - Grey">
  <p:cSld name="TITLE_2_1_1_3_1">
    <p:spTree>
      <p:nvGrpSpPr>
        <p:cNvPr id="127" name="Shape 127"/>
        <p:cNvGrpSpPr/>
        <p:nvPr/>
      </p:nvGrpSpPr>
      <p:grpSpPr>
        <a:xfrm>
          <a:off x="0" y="0"/>
          <a:ext cx="0" cy="0"/>
          <a:chOff x="0" y="0"/>
          <a:chExt cx="0" cy="0"/>
        </a:xfrm>
      </p:grpSpPr>
      <p:sp>
        <p:nvSpPr>
          <p:cNvPr id="128" name="Google Shape;12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29" name="Google Shape;129;p19"/>
          <p:cNvSpPr/>
          <p:nvPr/>
        </p:nvSpPr>
        <p:spPr>
          <a:xfrm>
            <a:off x="0" y="351350"/>
            <a:ext cx="9144000" cy="43836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 name="Google Shape;130;p19"/>
          <p:cNvPicPr preferRelativeResize="0"/>
          <p:nvPr/>
        </p:nvPicPr>
        <p:blipFill rotWithShape="1">
          <a:blip r:embed="rId2">
            <a:alphaModFix/>
          </a:blip>
          <a:srcRect b="0" l="0" r="0" t="0"/>
          <a:stretch/>
        </p:blipFill>
        <p:spPr>
          <a:xfrm>
            <a:off x="0" y="175500"/>
            <a:ext cx="9144000" cy="4383601"/>
          </a:xfrm>
          <a:prstGeom prst="rect">
            <a:avLst/>
          </a:prstGeom>
          <a:noFill/>
          <a:ln>
            <a:noFill/>
          </a:ln>
        </p:spPr>
      </p:pic>
      <p:sp>
        <p:nvSpPr>
          <p:cNvPr id="131" name="Google Shape;131;p19"/>
          <p:cNvSpPr txBox="1"/>
          <p:nvPr>
            <p:ph type="title"/>
          </p:nvPr>
        </p:nvSpPr>
        <p:spPr>
          <a:xfrm>
            <a:off x="1254300" y="1561400"/>
            <a:ext cx="66354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pic>
        <p:nvPicPr>
          <p:cNvPr id="132" name="Google Shape;132;p19"/>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2 - Cyan">
  <p:cSld name="TITLE_2_2_1">
    <p:spTree>
      <p:nvGrpSpPr>
        <p:cNvPr id="133" name="Shape 133"/>
        <p:cNvGrpSpPr/>
        <p:nvPr/>
      </p:nvGrpSpPr>
      <p:grpSpPr>
        <a:xfrm>
          <a:off x="0" y="0"/>
          <a:ext cx="0" cy="0"/>
          <a:chOff x="0" y="0"/>
          <a:chExt cx="0" cy="0"/>
        </a:xfrm>
      </p:grpSpPr>
      <p:sp>
        <p:nvSpPr>
          <p:cNvPr id="134" name="Google Shape;13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35" name="Google Shape;135;p20"/>
          <p:cNvSpPr txBox="1"/>
          <p:nvPr>
            <p:ph idx="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36" name="Google Shape;136;p20"/>
          <p:cNvSpPr/>
          <p:nvPr/>
        </p:nvSpPr>
        <p:spPr>
          <a:xfrm>
            <a:off x="0" y="0"/>
            <a:ext cx="9144000" cy="5143500"/>
          </a:xfrm>
          <a:prstGeom prst="rect">
            <a:avLst/>
          </a:prstGeom>
          <a:solidFill>
            <a:srgbClr val="00AE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200"/>
              </a:buClr>
              <a:buSzPts val="3600"/>
              <a:buNone/>
              <a:defRPr sz="3600">
                <a:solidFill>
                  <a:srgbClr val="FFF200"/>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pic>
        <p:nvPicPr>
          <p:cNvPr id="138" name="Google Shape;138;p20"/>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29" name="Google Shape;29;p3"/>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2 - Orange">
  <p:cSld name="TITLE_2_1_2_1">
    <p:spTree>
      <p:nvGrpSpPr>
        <p:cNvPr id="139" name="Shape 139"/>
        <p:cNvGrpSpPr/>
        <p:nvPr/>
      </p:nvGrpSpPr>
      <p:grpSpPr>
        <a:xfrm>
          <a:off x="0" y="0"/>
          <a:ext cx="0" cy="0"/>
          <a:chOff x="0" y="0"/>
          <a:chExt cx="0" cy="0"/>
        </a:xfrm>
      </p:grpSpPr>
      <p:sp>
        <p:nvSpPr>
          <p:cNvPr id="140" name="Google Shape;14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41" name="Google Shape;141;p21"/>
          <p:cNvSpPr/>
          <p:nvPr/>
        </p:nvSpPr>
        <p:spPr>
          <a:xfrm>
            <a:off x="0" y="0"/>
            <a:ext cx="9144000" cy="5143500"/>
          </a:xfrm>
          <a:prstGeom prst="rec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3600"/>
              <a:buNone/>
              <a:defRPr sz="3600">
                <a:solidFill>
                  <a:srgbClr val="000000"/>
                </a:solidFill>
              </a:defRPr>
            </a:lvl1pPr>
            <a:lvl2pPr lvl="1" algn="ctr">
              <a:lnSpc>
                <a:spcPct val="100000"/>
              </a:lnSpc>
              <a:spcBef>
                <a:spcPts val="0"/>
              </a:spcBef>
              <a:spcAft>
                <a:spcPts val="0"/>
              </a:spcAft>
              <a:buClr>
                <a:srgbClr val="000000"/>
              </a:buClr>
              <a:buSzPts val="3600"/>
              <a:buNone/>
              <a:defRPr sz="3600">
                <a:solidFill>
                  <a:srgbClr val="000000"/>
                </a:solidFill>
              </a:defRPr>
            </a:lvl2pPr>
            <a:lvl3pPr lvl="2" algn="ctr">
              <a:lnSpc>
                <a:spcPct val="100000"/>
              </a:lnSpc>
              <a:spcBef>
                <a:spcPts val="0"/>
              </a:spcBef>
              <a:spcAft>
                <a:spcPts val="0"/>
              </a:spcAft>
              <a:buClr>
                <a:srgbClr val="000000"/>
              </a:buClr>
              <a:buSzPts val="3600"/>
              <a:buNone/>
              <a:defRPr sz="3600">
                <a:solidFill>
                  <a:srgbClr val="000000"/>
                </a:solidFill>
              </a:defRPr>
            </a:lvl3pPr>
            <a:lvl4pPr lvl="3" algn="ctr">
              <a:lnSpc>
                <a:spcPct val="100000"/>
              </a:lnSpc>
              <a:spcBef>
                <a:spcPts val="0"/>
              </a:spcBef>
              <a:spcAft>
                <a:spcPts val="0"/>
              </a:spcAft>
              <a:buClr>
                <a:srgbClr val="000000"/>
              </a:buClr>
              <a:buSzPts val="3600"/>
              <a:buNone/>
              <a:defRPr sz="3600">
                <a:solidFill>
                  <a:srgbClr val="000000"/>
                </a:solidFill>
              </a:defRPr>
            </a:lvl4pPr>
            <a:lvl5pPr lvl="4" algn="ctr">
              <a:lnSpc>
                <a:spcPct val="100000"/>
              </a:lnSpc>
              <a:spcBef>
                <a:spcPts val="0"/>
              </a:spcBef>
              <a:spcAft>
                <a:spcPts val="0"/>
              </a:spcAft>
              <a:buClr>
                <a:srgbClr val="000000"/>
              </a:buClr>
              <a:buSzPts val="3600"/>
              <a:buNone/>
              <a:defRPr sz="3600">
                <a:solidFill>
                  <a:srgbClr val="000000"/>
                </a:solidFill>
              </a:defRPr>
            </a:lvl5pPr>
            <a:lvl6pPr lvl="5" algn="ctr">
              <a:lnSpc>
                <a:spcPct val="100000"/>
              </a:lnSpc>
              <a:spcBef>
                <a:spcPts val="0"/>
              </a:spcBef>
              <a:spcAft>
                <a:spcPts val="0"/>
              </a:spcAft>
              <a:buClr>
                <a:srgbClr val="000000"/>
              </a:buClr>
              <a:buSzPts val="3600"/>
              <a:buNone/>
              <a:defRPr sz="3600">
                <a:solidFill>
                  <a:srgbClr val="000000"/>
                </a:solidFill>
              </a:defRPr>
            </a:lvl6pPr>
            <a:lvl7pPr lvl="6" algn="ctr">
              <a:lnSpc>
                <a:spcPct val="100000"/>
              </a:lnSpc>
              <a:spcBef>
                <a:spcPts val="0"/>
              </a:spcBef>
              <a:spcAft>
                <a:spcPts val="0"/>
              </a:spcAft>
              <a:buClr>
                <a:srgbClr val="000000"/>
              </a:buClr>
              <a:buSzPts val="3600"/>
              <a:buNone/>
              <a:defRPr sz="3600">
                <a:solidFill>
                  <a:srgbClr val="000000"/>
                </a:solidFill>
              </a:defRPr>
            </a:lvl7pPr>
            <a:lvl8pPr lvl="7" algn="ctr">
              <a:lnSpc>
                <a:spcPct val="100000"/>
              </a:lnSpc>
              <a:spcBef>
                <a:spcPts val="0"/>
              </a:spcBef>
              <a:spcAft>
                <a:spcPts val="0"/>
              </a:spcAft>
              <a:buClr>
                <a:srgbClr val="000000"/>
              </a:buClr>
              <a:buSzPts val="3600"/>
              <a:buNone/>
              <a:defRPr sz="3600">
                <a:solidFill>
                  <a:srgbClr val="000000"/>
                </a:solidFill>
              </a:defRPr>
            </a:lvl8pPr>
            <a:lvl9pPr lvl="8" algn="ctr">
              <a:lnSpc>
                <a:spcPct val="100000"/>
              </a:lnSpc>
              <a:spcBef>
                <a:spcPts val="0"/>
              </a:spcBef>
              <a:spcAft>
                <a:spcPts val="0"/>
              </a:spcAft>
              <a:buClr>
                <a:srgbClr val="000000"/>
              </a:buClr>
              <a:buSzPts val="3600"/>
              <a:buNone/>
              <a:defRPr sz="3600">
                <a:solidFill>
                  <a:srgbClr val="000000"/>
                </a:solidFill>
              </a:defRPr>
            </a:lvl9pPr>
          </a:lstStyle>
          <a:p/>
        </p:txBody>
      </p:sp>
      <p:pic>
        <p:nvPicPr>
          <p:cNvPr id="143" name="Google Shape;143;p21"/>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2 - Yellow">
  <p:cSld name="TITLE_2_1_1_4_1">
    <p:spTree>
      <p:nvGrpSpPr>
        <p:cNvPr id="144" name="Shape 144"/>
        <p:cNvGrpSpPr/>
        <p:nvPr/>
      </p:nvGrpSpPr>
      <p:grpSpPr>
        <a:xfrm>
          <a:off x="0" y="0"/>
          <a:ext cx="0" cy="0"/>
          <a:chOff x="0" y="0"/>
          <a:chExt cx="0" cy="0"/>
        </a:xfrm>
      </p:grpSpPr>
      <p:sp>
        <p:nvSpPr>
          <p:cNvPr id="145" name="Google Shape;14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46" name="Google Shape;146;p22"/>
          <p:cNvSpPr/>
          <p:nvPr/>
        </p:nvSpPr>
        <p:spPr>
          <a:xfrm>
            <a:off x="0" y="0"/>
            <a:ext cx="9144000" cy="5143500"/>
          </a:xfrm>
          <a:prstGeom prst="rect">
            <a:avLst/>
          </a:prstGeom>
          <a:solidFill>
            <a:srgbClr val="FFF2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AEEF"/>
              </a:buClr>
              <a:buSzPts val="3600"/>
              <a:buNone/>
              <a:defRPr sz="3600">
                <a:solidFill>
                  <a:srgbClr val="00AEEF"/>
                </a:solidFill>
              </a:defRPr>
            </a:lvl1pPr>
            <a:lvl2pPr lvl="1" algn="ctr">
              <a:lnSpc>
                <a:spcPct val="100000"/>
              </a:lnSpc>
              <a:spcBef>
                <a:spcPts val="0"/>
              </a:spcBef>
              <a:spcAft>
                <a:spcPts val="0"/>
              </a:spcAft>
              <a:buClr>
                <a:srgbClr val="00AEEF"/>
              </a:buClr>
              <a:buSzPts val="3600"/>
              <a:buNone/>
              <a:defRPr sz="3600">
                <a:solidFill>
                  <a:srgbClr val="00AEEF"/>
                </a:solidFill>
              </a:defRPr>
            </a:lvl2pPr>
            <a:lvl3pPr lvl="2" algn="ctr">
              <a:lnSpc>
                <a:spcPct val="100000"/>
              </a:lnSpc>
              <a:spcBef>
                <a:spcPts val="0"/>
              </a:spcBef>
              <a:spcAft>
                <a:spcPts val="0"/>
              </a:spcAft>
              <a:buClr>
                <a:srgbClr val="00AEEF"/>
              </a:buClr>
              <a:buSzPts val="3600"/>
              <a:buNone/>
              <a:defRPr sz="3600">
                <a:solidFill>
                  <a:srgbClr val="00AEEF"/>
                </a:solidFill>
              </a:defRPr>
            </a:lvl3pPr>
            <a:lvl4pPr lvl="3" algn="ctr">
              <a:lnSpc>
                <a:spcPct val="100000"/>
              </a:lnSpc>
              <a:spcBef>
                <a:spcPts val="0"/>
              </a:spcBef>
              <a:spcAft>
                <a:spcPts val="0"/>
              </a:spcAft>
              <a:buClr>
                <a:srgbClr val="00AEEF"/>
              </a:buClr>
              <a:buSzPts val="3600"/>
              <a:buNone/>
              <a:defRPr sz="3600">
                <a:solidFill>
                  <a:srgbClr val="00AEEF"/>
                </a:solidFill>
              </a:defRPr>
            </a:lvl4pPr>
            <a:lvl5pPr lvl="4" algn="ctr">
              <a:lnSpc>
                <a:spcPct val="100000"/>
              </a:lnSpc>
              <a:spcBef>
                <a:spcPts val="0"/>
              </a:spcBef>
              <a:spcAft>
                <a:spcPts val="0"/>
              </a:spcAft>
              <a:buClr>
                <a:srgbClr val="00AEEF"/>
              </a:buClr>
              <a:buSzPts val="3600"/>
              <a:buNone/>
              <a:defRPr sz="3600">
                <a:solidFill>
                  <a:srgbClr val="00AEEF"/>
                </a:solidFill>
              </a:defRPr>
            </a:lvl5pPr>
            <a:lvl6pPr lvl="5" algn="ctr">
              <a:lnSpc>
                <a:spcPct val="100000"/>
              </a:lnSpc>
              <a:spcBef>
                <a:spcPts val="0"/>
              </a:spcBef>
              <a:spcAft>
                <a:spcPts val="0"/>
              </a:spcAft>
              <a:buClr>
                <a:srgbClr val="00AEEF"/>
              </a:buClr>
              <a:buSzPts val="3600"/>
              <a:buNone/>
              <a:defRPr sz="3600">
                <a:solidFill>
                  <a:srgbClr val="00AEEF"/>
                </a:solidFill>
              </a:defRPr>
            </a:lvl6pPr>
            <a:lvl7pPr lvl="6" algn="ctr">
              <a:lnSpc>
                <a:spcPct val="100000"/>
              </a:lnSpc>
              <a:spcBef>
                <a:spcPts val="0"/>
              </a:spcBef>
              <a:spcAft>
                <a:spcPts val="0"/>
              </a:spcAft>
              <a:buClr>
                <a:srgbClr val="00AEEF"/>
              </a:buClr>
              <a:buSzPts val="3600"/>
              <a:buNone/>
              <a:defRPr sz="3600">
                <a:solidFill>
                  <a:srgbClr val="00AEEF"/>
                </a:solidFill>
              </a:defRPr>
            </a:lvl7pPr>
            <a:lvl8pPr lvl="7" algn="ctr">
              <a:lnSpc>
                <a:spcPct val="100000"/>
              </a:lnSpc>
              <a:spcBef>
                <a:spcPts val="0"/>
              </a:spcBef>
              <a:spcAft>
                <a:spcPts val="0"/>
              </a:spcAft>
              <a:buClr>
                <a:srgbClr val="00AEEF"/>
              </a:buClr>
              <a:buSzPts val="3600"/>
              <a:buNone/>
              <a:defRPr sz="3600">
                <a:solidFill>
                  <a:srgbClr val="00AEEF"/>
                </a:solidFill>
              </a:defRPr>
            </a:lvl8pPr>
            <a:lvl9pPr lvl="8" algn="ctr">
              <a:lnSpc>
                <a:spcPct val="100000"/>
              </a:lnSpc>
              <a:spcBef>
                <a:spcPts val="0"/>
              </a:spcBef>
              <a:spcAft>
                <a:spcPts val="0"/>
              </a:spcAft>
              <a:buClr>
                <a:srgbClr val="00AEEF"/>
              </a:buClr>
              <a:buSzPts val="3600"/>
              <a:buNone/>
              <a:defRPr sz="3600">
                <a:solidFill>
                  <a:srgbClr val="00AEEF"/>
                </a:solidFill>
              </a:defRPr>
            </a:lvl9pPr>
          </a:lstStyle>
          <a:p/>
        </p:txBody>
      </p:sp>
      <p:pic>
        <p:nvPicPr>
          <p:cNvPr id="148" name="Google Shape;148;p22"/>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2 - Grey">
  <p:cSld name="TITLE_2_1_1_3_1_1">
    <p:spTree>
      <p:nvGrpSpPr>
        <p:cNvPr id="149" name="Shape 149"/>
        <p:cNvGrpSpPr/>
        <p:nvPr/>
      </p:nvGrpSpPr>
      <p:grpSpPr>
        <a:xfrm>
          <a:off x="0" y="0"/>
          <a:ext cx="0" cy="0"/>
          <a:chOff x="0" y="0"/>
          <a:chExt cx="0" cy="0"/>
        </a:xfrm>
      </p:grpSpPr>
      <p:sp>
        <p:nvSpPr>
          <p:cNvPr id="150" name="Google Shape;15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151" name="Google Shape;151;p23"/>
          <p:cNvSpPr/>
          <p:nvPr/>
        </p:nvSpPr>
        <p:spPr>
          <a:xfrm>
            <a:off x="0" y="0"/>
            <a:ext cx="9144000" cy="51435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3600"/>
              <a:buNone/>
              <a:defRPr sz="3600">
                <a:solidFill>
                  <a:srgbClr val="000000"/>
                </a:solidFill>
              </a:defRPr>
            </a:lvl1pPr>
            <a:lvl2pPr lvl="1" algn="ctr">
              <a:lnSpc>
                <a:spcPct val="100000"/>
              </a:lnSpc>
              <a:spcBef>
                <a:spcPts val="0"/>
              </a:spcBef>
              <a:spcAft>
                <a:spcPts val="0"/>
              </a:spcAft>
              <a:buClr>
                <a:srgbClr val="000000"/>
              </a:buClr>
              <a:buSzPts val="3600"/>
              <a:buNone/>
              <a:defRPr sz="3600">
                <a:solidFill>
                  <a:srgbClr val="000000"/>
                </a:solidFill>
              </a:defRPr>
            </a:lvl2pPr>
            <a:lvl3pPr lvl="2" algn="ctr">
              <a:lnSpc>
                <a:spcPct val="100000"/>
              </a:lnSpc>
              <a:spcBef>
                <a:spcPts val="0"/>
              </a:spcBef>
              <a:spcAft>
                <a:spcPts val="0"/>
              </a:spcAft>
              <a:buClr>
                <a:srgbClr val="000000"/>
              </a:buClr>
              <a:buSzPts val="3600"/>
              <a:buNone/>
              <a:defRPr sz="3600">
                <a:solidFill>
                  <a:srgbClr val="000000"/>
                </a:solidFill>
              </a:defRPr>
            </a:lvl3pPr>
            <a:lvl4pPr lvl="3" algn="ctr">
              <a:lnSpc>
                <a:spcPct val="100000"/>
              </a:lnSpc>
              <a:spcBef>
                <a:spcPts val="0"/>
              </a:spcBef>
              <a:spcAft>
                <a:spcPts val="0"/>
              </a:spcAft>
              <a:buClr>
                <a:srgbClr val="000000"/>
              </a:buClr>
              <a:buSzPts val="3600"/>
              <a:buNone/>
              <a:defRPr sz="3600">
                <a:solidFill>
                  <a:srgbClr val="000000"/>
                </a:solidFill>
              </a:defRPr>
            </a:lvl4pPr>
            <a:lvl5pPr lvl="4" algn="ctr">
              <a:lnSpc>
                <a:spcPct val="100000"/>
              </a:lnSpc>
              <a:spcBef>
                <a:spcPts val="0"/>
              </a:spcBef>
              <a:spcAft>
                <a:spcPts val="0"/>
              </a:spcAft>
              <a:buClr>
                <a:srgbClr val="000000"/>
              </a:buClr>
              <a:buSzPts val="3600"/>
              <a:buNone/>
              <a:defRPr sz="3600">
                <a:solidFill>
                  <a:srgbClr val="000000"/>
                </a:solidFill>
              </a:defRPr>
            </a:lvl5pPr>
            <a:lvl6pPr lvl="5" algn="ctr">
              <a:lnSpc>
                <a:spcPct val="100000"/>
              </a:lnSpc>
              <a:spcBef>
                <a:spcPts val="0"/>
              </a:spcBef>
              <a:spcAft>
                <a:spcPts val="0"/>
              </a:spcAft>
              <a:buClr>
                <a:srgbClr val="000000"/>
              </a:buClr>
              <a:buSzPts val="3600"/>
              <a:buNone/>
              <a:defRPr sz="3600">
                <a:solidFill>
                  <a:srgbClr val="000000"/>
                </a:solidFill>
              </a:defRPr>
            </a:lvl6pPr>
            <a:lvl7pPr lvl="6" algn="ctr">
              <a:lnSpc>
                <a:spcPct val="100000"/>
              </a:lnSpc>
              <a:spcBef>
                <a:spcPts val="0"/>
              </a:spcBef>
              <a:spcAft>
                <a:spcPts val="0"/>
              </a:spcAft>
              <a:buClr>
                <a:srgbClr val="000000"/>
              </a:buClr>
              <a:buSzPts val="3600"/>
              <a:buNone/>
              <a:defRPr sz="3600">
                <a:solidFill>
                  <a:srgbClr val="000000"/>
                </a:solidFill>
              </a:defRPr>
            </a:lvl7pPr>
            <a:lvl8pPr lvl="7" algn="ctr">
              <a:lnSpc>
                <a:spcPct val="100000"/>
              </a:lnSpc>
              <a:spcBef>
                <a:spcPts val="0"/>
              </a:spcBef>
              <a:spcAft>
                <a:spcPts val="0"/>
              </a:spcAft>
              <a:buClr>
                <a:srgbClr val="000000"/>
              </a:buClr>
              <a:buSzPts val="3600"/>
              <a:buNone/>
              <a:defRPr sz="3600">
                <a:solidFill>
                  <a:srgbClr val="000000"/>
                </a:solidFill>
              </a:defRPr>
            </a:lvl8pPr>
            <a:lvl9pPr lvl="8" algn="ctr">
              <a:lnSpc>
                <a:spcPct val="100000"/>
              </a:lnSpc>
              <a:spcBef>
                <a:spcPts val="0"/>
              </a:spcBef>
              <a:spcAft>
                <a:spcPts val="0"/>
              </a:spcAft>
              <a:buClr>
                <a:srgbClr val="000000"/>
              </a:buClr>
              <a:buSzPts val="3600"/>
              <a:buNone/>
              <a:defRPr sz="3600">
                <a:solidFill>
                  <a:srgbClr val="000000"/>
                </a:solidFill>
              </a:defRPr>
            </a:lvl9pPr>
          </a:lstStyle>
          <a:p/>
        </p:txBody>
      </p:sp>
      <p:pic>
        <p:nvPicPr>
          <p:cNvPr id="153" name="Google Shape;153;p23"/>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3 - Cyan">
  <p:cSld name="TITLE_2_2_1_1">
    <p:spTree>
      <p:nvGrpSpPr>
        <p:cNvPr id="154" name="Shape 154"/>
        <p:cNvGrpSpPr/>
        <p:nvPr/>
      </p:nvGrpSpPr>
      <p:grpSpPr>
        <a:xfrm>
          <a:off x="0" y="0"/>
          <a:ext cx="0" cy="0"/>
          <a:chOff x="0" y="0"/>
          <a:chExt cx="0" cy="0"/>
        </a:xfrm>
      </p:grpSpPr>
      <p:sp>
        <p:nvSpPr>
          <p:cNvPr id="155" name="Google Shape;155;p24"/>
          <p:cNvSpPr/>
          <p:nvPr/>
        </p:nvSpPr>
        <p:spPr>
          <a:xfrm>
            <a:off x="25" y="0"/>
            <a:ext cx="9144000" cy="5143500"/>
          </a:xfrm>
          <a:prstGeom prst="rect">
            <a:avLst/>
          </a:prstGeom>
          <a:solidFill>
            <a:srgbClr val="00AE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6" name="Google Shape;156;p24"/>
          <p:cNvPicPr preferRelativeResize="0"/>
          <p:nvPr/>
        </p:nvPicPr>
        <p:blipFill rotWithShape="1">
          <a:blip r:embed="rId2">
            <a:alphaModFix amt="15000"/>
          </a:blip>
          <a:srcRect b="0" l="8877" r="5262" t="27546"/>
          <a:stretch/>
        </p:blipFill>
        <p:spPr>
          <a:xfrm>
            <a:off x="-31975" y="-39975"/>
            <a:ext cx="9215055" cy="5183477"/>
          </a:xfrm>
          <a:prstGeom prst="rect">
            <a:avLst/>
          </a:prstGeom>
          <a:noFill/>
          <a:ln>
            <a:noFill/>
          </a:ln>
        </p:spPr>
      </p:pic>
      <p:sp>
        <p:nvSpPr>
          <p:cNvPr id="157" name="Google Shape;157;p24"/>
          <p:cNvSpPr txBox="1"/>
          <p:nvPr>
            <p:ph type="title"/>
          </p:nvPr>
        </p:nvSpPr>
        <p:spPr>
          <a:xfrm>
            <a:off x="419050" y="1924200"/>
            <a:ext cx="8313000" cy="129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3600">
                <a:solidFill>
                  <a:srgbClr val="FFF200"/>
                </a:solidFill>
              </a:defRPr>
            </a:lvl1pPr>
            <a:lvl2pPr lvl="1" algn="ctr">
              <a:lnSpc>
                <a:spcPct val="100000"/>
              </a:lnSpc>
              <a:spcBef>
                <a:spcPts val="0"/>
              </a:spcBef>
              <a:spcAft>
                <a:spcPts val="0"/>
              </a:spcAft>
              <a:buSzPts val="2800"/>
              <a:buNone/>
              <a:defRPr sz="3000">
                <a:latin typeface="Lato"/>
                <a:ea typeface="Lato"/>
                <a:cs typeface="Lato"/>
                <a:sym typeface="Lato"/>
              </a:defRPr>
            </a:lvl2pPr>
            <a:lvl3pPr lvl="2" algn="ctr">
              <a:lnSpc>
                <a:spcPct val="100000"/>
              </a:lnSpc>
              <a:spcBef>
                <a:spcPts val="0"/>
              </a:spcBef>
              <a:spcAft>
                <a:spcPts val="0"/>
              </a:spcAft>
              <a:buSzPts val="2800"/>
              <a:buNone/>
              <a:defRPr sz="3000">
                <a:latin typeface="Lato"/>
                <a:ea typeface="Lato"/>
                <a:cs typeface="Lato"/>
                <a:sym typeface="Lato"/>
              </a:defRPr>
            </a:lvl3pPr>
            <a:lvl4pPr lvl="3" algn="ctr">
              <a:lnSpc>
                <a:spcPct val="100000"/>
              </a:lnSpc>
              <a:spcBef>
                <a:spcPts val="0"/>
              </a:spcBef>
              <a:spcAft>
                <a:spcPts val="0"/>
              </a:spcAft>
              <a:buSzPts val="2800"/>
              <a:buNone/>
              <a:defRPr sz="3000">
                <a:latin typeface="Lato"/>
                <a:ea typeface="Lato"/>
                <a:cs typeface="Lato"/>
                <a:sym typeface="Lato"/>
              </a:defRPr>
            </a:lvl4pPr>
            <a:lvl5pPr lvl="4" algn="ctr">
              <a:lnSpc>
                <a:spcPct val="100000"/>
              </a:lnSpc>
              <a:spcBef>
                <a:spcPts val="0"/>
              </a:spcBef>
              <a:spcAft>
                <a:spcPts val="0"/>
              </a:spcAft>
              <a:buSzPts val="2800"/>
              <a:buNone/>
              <a:defRPr sz="3000">
                <a:latin typeface="Lato"/>
                <a:ea typeface="Lato"/>
                <a:cs typeface="Lato"/>
                <a:sym typeface="Lato"/>
              </a:defRPr>
            </a:lvl5pPr>
            <a:lvl6pPr lvl="5" algn="ctr">
              <a:lnSpc>
                <a:spcPct val="100000"/>
              </a:lnSpc>
              <a:spcBef>
                <a:spcPts val="0"/>
              </a:spcBef>
              <a:spcAft>
                <a:spcPts val="0"/>
              </a:spcAft>
              <a:buSzPts val="2800"/>
              <a:buNone/>
              <a:defRPr sz="3000">
                <a:latin typeface="Lato"/>
                <a:ea typeface="Lato"/>
                <a:cs typeface="Lato"/>
                <a:sym typeface="Lato"/>
              </a:defRPr>
            </a:lvl6pPr>
            <a:lvl7pPr lvl="6" algn="ctr">
              <a:lnSpc>
                <a:spcPct val="100000"/>
              </a:lnSpc>
              <a:spcBef>
                <a:spcPts val="0"/>
              </a:spcBef>
              <a:spcAft>
                <a:spcPts val="0"/>
              </a:spcAft>
              <a:buSzPts val="2800"/>
              <a:buNone/>
              <a:defRPr sz="3000">
                <a:latin typeface="Lato"/>
                <a:ea typeface="Lato"/>
                <a:cs typeface="Lato"/>
                <a:sym typeface="Lato"/>
              </a:defRPr>
            </a:lvl7pPr>
            <a:lvl8pPr lvl="7" algn="ctr">
              <a:lnSpc>
                <a:spcPct val="100000"/>
              </a:lnSpc>
              <a:spcBef>
                <a:spcPts val="0"/>
              </a:spcBef>
              <a:spcAft>
                <a:spcPts val="0"/>
              </a:spcAft>
              <a:buSzPts val="2800"/>
              <a:buNone/>
              <a:defRPr sz="3000">
                <a:latin typeface="Lato"/>
                <a:ea typeface="Lato"/>
                <a:cs typeface="Lato"/>
                <a:sym typeface="Lato"/>
              </a:defRPr>
            </a:lvl8pPr>
            <a:lvl9pPr lvl="8" algn="ctr">
              <a:lnSpc>
                <a:spcPct val="100000"/>
              </a:lnSpc>
              <a:spcBef>
                <a:spcPts val="0"/>
              </a:spcBef>
              <a:spcAft>
                <a:spcPts val="0"/>
              </a:spcAft>
              <a:buSzPts val="2800"/>
              <a:buNone/>
              <a:defRPr sz="3000">
                <a:latin typeface="Lato"/>
                <a:ea typeface="Lato"/>
                <a:cs typeface="Lato"/>
                <a:sym typeface="Lato"/>
              </a:defRPr>
            </a:lvl9pPr>
          </a:lstStyle>
          <a:p/>
        </p:txBody>
      </p:sp>
      <p:pic>
        <p:nvPicPr>
          <p:cNvPr id="158" name="Google Shape;158;p24"/>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3 - Orange">
  <p:cSld name="TITLE_2_1_2_1_1">
    <p:spTree>
      <p:nvGrpSpPr>
        <p:cNvPr id="159" name="Shape 159"/>
        <p:cNvGrpSpPr/>
        <p:nvPr/>
      </p:nvGrpSpPr>
      <p:grpSpPr>
        <a:xfrm>
          <a:off x="0" y="0"/>
          <a:ext cx="0" cy="0"/>
          <a:chOff x="0" y="0"/>
          <a:chExt cx="0" cy="0"/>
        </a:xfrm>
      </p:grpSpPr>
      <p:sp>
        <p:nvSpPr>
          <p:cNvPr id="160" name="Google Shape;160;p25"/>
          <p:cNvSpPr/>
          <p:nvPr/>
        </p:nvSpPr>
        <p:spPr>
          <a:xfrm>
            <a:off x="25" y="0"/>
            <a:ext cx="9144000" cy="5143500"/>
          </a:xfrm>
          <a:prstGeom prst="rec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1" name="Google Shape;161;p25"/>
          <p:cNvPicPr preferRelativeResize="0"/>
          <p:nvPr/>
        </p:nvPicPr>
        <p:blipFill rotWithShape="1">
          <a:blip r:embed="rId2">
            <a:alphaModFix amt="15000"/>
          </a:blip>
          <a:srcRect b="33995" l="-213" r="23872" t="1578"/>
          <a:stretch/>
        </p:blipFill>
        <p:spPr>
          <a:xfrm>
            <a:off x="0" y="0"/>
            <a:ext cx="9143999" cy="5143499"/>
          </a:xfrm>
          <a:prstGeom prst="rect">
            <a:avLst/>
          </a:prstGeom>
          <a:noFill/>
          <a:ln>
            <a:noFill/>
          </a:ln>
        </p:spPr>
      </p:pic>
      <p:sp>
        <p:nvSpPr>
          <p:cNvPr id="162" name="Google Shape;162;p25"/>
          <p:cNvSpPr txBox="1"/>
          <p:nvPr>
            <p:ph type="title"/>
          </p:nvPr>
        </p:nvSpPr>
        <p:spPr>
          <a:xfrm>
            <a:off x="383525" y="1924200"/>
            <a:ext cx="8313000" cy="129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3600">
                <a:solidFill>
                  <a:srgbClr val="000000"/>
                </a:solidFill>
              </a:defRPr>
            </a:lvl1pPr>
            <a:lvl2pPr lvl="1" algn="ctr">
              <a:lnSpc>
                <a:spcPct val="100000"/>
              </a:lnSpc>
              <a:spcBef>
                <a:spcPts val="0"/>
              </a:spcBef>
              <a:spcAft>
                <a:spcPts val="0"/>
              </a:spcAft>
              <a:buSzPts val="2800"/>
              <a:buNone/>
              <a:defRPr sz="3000">
                <a:latin typeface="Lato"/>
                <a:ea typeface="Lato"/>
                <a:cs typeface="Lato"/>
                <a:sym typeface="Lato"/>
              </a:defRPr>
            </a:lvl2pPr>
            <a:lvl3pPr lvl="2" algn="ctr">
              <a:lnSpc>
                <a:spcPct val="100000"/>
              </a:lnSpc>
              <a:spcBef>
                <a:spcPts val="0"/>
              </a:spcBef>
              <a:spcAft>
                <a:spcPts val="0"/>
              </a:spcAft>
              <a:buSzPts val="2800"/>
              <a:buNone/>
              <a:defRPr sz="3000">
                <a:latin typeface="Lato"/>
                <a:ea typeface="Lato"/>
                <a:cs typeface="Lato"/>
                <a:sym typeface="Lato"/>
              </a:defRPr>
            </a:lvl3pPr>
            <a:lvl4pPr lvl="3" algn="ctr">
              <a:lnSpc>
                <a:spcPct val="100000"/>
              </a:lnSpc>
              <a:spcBef>
                <a:spcPts val="0"/>
              </a:spcBef>
              <a:spcAft>
                <a:spcPts val="0"/>
              </a:spcAft>
              <a:buSzPts val="2800"/>
              <a:buNone/>
              <a:defRPr sz="3000">
                <a:latin typeface="Lato"/>
                <a:ea typeface="Lato"/>
                <a:cs typeface="Lato"/>
                <a:sym typeface="Lato"/>
              </a:defRPr>
            </a:lvl4pPr>
            <a:lvl5pPr lvl="4" algn="ctr">
              <a:lnSpc>
                <a:spcPct val="100000"/>
              </a:lnSpc>
              <a:spcBef>
                <a:spcPts val="0"/>
              </a:spcBef>
              <a:spcAft>
                <a:spcPts val="0"/>
              </a:spcAft>
              <a:buSzPts val="2800"/>
              <a:buNone/>
              <a:defRPr sz="3000">
                <a:latin typeface="Lato"/>
                <a:ea typeface="Lato"/>
                <a:cs typeface="Lato"/>
                <a:sym typeface="Lato"/>
              </a:defRPr>
            </a:lvl5pPr>
            <a:lvl6pPr lvl="5" algn="ctr">
              <a:lnSpc>
                <a:spcPct val="100000"/>
              </a:lnSpc>
              <a:spcBef>
                <a:spcPts val="0"/>
              </a:spcBef>
              <a:spcAft>
                <a:spcPts val="0"/>
              </a:spcAft>
              <a:buSzPts val="2800"/>
              <a:buNone/>
              <a:defRPr sz="3000">
                <a:latin typeface="Lato"/>
                <a:ea typeface="Lato"/>
                <a:cs typeface="Lato"/>
                <a:sym typeface="Lato"/>
              </a:defRPr>
            </a:lvl6pPr>
            <a:lvl7pPr lvl="6" algn="ctr">
              <a:lnSpc>
                <a:spcPct val="100000"/>
              </a:lnSpc>
              <a:spcBef>
                <a:spcPts val="0"/>
              </a:spcBef>
              <a:spcAft>
                <a:spcPts val="0"/>
              </a:spcAft>
              <a:buSzPts val="2800"/>
              <a:buNone/>
              <a:defRPr sz="3000">
                <a:latin typeface="Lato"/>
                <a:ea typeface="Lato"/>
                <a:cs typeface="Lato"/>
                <a:sym typeface="Lato"/>
              </a:defRPr>
            </a:lvl7pPr>
            <a:lvl8pPr lvl="7" algn="ctr">
              <a:lnSpc>
                <a:spcPct val="100000"/>
              </a:lnSpc>
              <a:spcBef>
                <a:spcPts val="0"/>
              </a:spcBef>
              <a:spcAft>
                <a:spcPts val="0"/>
              </a:spcAft>
              <a:buSzPts val="2800"/>
              <a:buNone/>
              <a:defRPr sz="3000">
                <a:latin typeface="Lato"/>
                <a:ea typeface="Lato"/>
                <a:cs typeface="Lato"/>
                <a:sym typeface="Lato"/>
              </a:defRPr>
            </a:lvl8pPr>
            <a:lvl9pPr lvl="8" algn="ctr">
              <a:lnSpc>
                <a:spcPct val="100000"/>
              </a:lnSpc>
              <a:spcBef>
                <a:spcPts val="0"/>
              </a:spcBef>
              <a:spcAft>
                <a:spcPts val="0"/>
              </a:spcAft>
              <a:buSzPts val="2800"/>
              <a:buNone/>
              <a:defRPr sz="3000">
                <a:latin typeface="Lato"/>
                <a:ea typeface="Lato"/>
                <a:cs typeface="Lato"/>
                <a:sym typeface="Lato"/>
              </a:defRPr>
            </a:lvl9pPr>
          </a:lstStyle>
          <a:p/>
        </p:txBody>
      </p:sp>
      <p:pic>
        <p:nvPicPr>
          <p:cNvPr id="163" name="Google Shape;163;p25"/>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3 - Yellow">
  <p:cSld name="TITLE_2_1_1_4_1_1">
    <p:spTree>
      <p:nvGrpSpPr>
        <p:cNvPr id="164" name="Shape 164"/>
        <p:cNvGrpSpPr/>
        <p:nvPr/>
      </p:nvGrpSpPr>
      <p:grpSpPr>
        <a:xfrm>
          <a:off x="0" y="0"/>
          <a:ext cx="0" cy="0"/>
          <a:chOff x="0" y="0"/>
          <a:chExt cx="0" cy="0"/>
        </a:xfrm>
      </p:grpSpPr>
      <p:sp>
        <p:nvSpPr>
          <p:cNvPr id="165" name="Google Shape;165;p26"/>
          <p:cNvSpPr/>
          <p:nvPr/>
        </p:nvSpPr>
        <p:spPr>
          <a:xfrm>
            <a:off x="25" y="0"/>
            <a:ext cx="9144000" cy="5143500"/>
          </a:xfrm>
          <a:prstGeom prst="rect">
            <a:avLst/>
          </a:prstGeom>
          <a:solidFill>
            <a:srgbClr val="FFF2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6" name="Google Shape;166;p26"/>
          <p:cNvPicPr preferRelativeResize="0"/>
          <p:nvPr/>
        </p:nvPicPr>
        <p:blipFill rotWithShape="1">
          <a:blip r:embed="rId2">
            <a:alphaModFix amt="9000"/>
          </a:blip>
          <a:srcRect b="7813" l="0" r="3231" t="10533"/>
          <a:stretch/>
        </p:blipFill>
        <p:spPr>
          <a:xfrm>
            <a:off x="25" y="0"/>
            <a:ext cx="9144003" cy="5143501"/>
          </a:xfrm>
          <a:prstGeom prst="rect">
            <a:avLst/>
          </a:prstGeom>
          <a:noFill/>
          <a:ln>
            <a:noFill/>
          </a:ln>
        </p:spPr>
      </p:pic>
      <p:sp>
        <p:nvSpPr>
          <p:cNvPr id="167" name="Google Shape;167;p26"/>
          <p:cNvSpPr txBox="1"/>
          <p:nvPr>
            <p:ph type="title"/>
          </p:nvPr>
        </p:nvSpPr>
        <p:spPr>
          <a:xfrm>
            <a:off x="415500" y="1924200"/>
            <a:ext cx="8313000" cy="129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3600">
                <a:solidFill>
                  <a:srgbClr val="00AEEF"/>
                </a:solidFill>
              </a:defRPr>
            </a:lvl1pPr>
            <a:lvl2pPr lvl="1" algn="ctr">
              <a:lnSpc>
                <a:spcPct val="100000"/>
              </a:lnSpc>
              <a:spcBef>
                <a:spcPts val="0"/>
              </a:spcBef>
              <a:spcAft>
                <a:spcPts val="0"/>
              </a:spcAft>
              <a:buSzPts val="2800"/>
              <a:buNone/>
              <a:defRPr sz="3000">
                <a:solidFill>
                  <a:srgbClr val="00AEEF"/>
                </a:solidFill>
                <a:latin typeface="Lato"/>
                <a:ea typeface="Lato"/>
                <a:cs typeface="Lato"/>
                <a:sym typeface="Lato"/>
              </a:defRPr>
            </a:lvl2pPr>
            <a:lvl3pPr lvl="2" algn="ctr">
              <a:lnSpc>
                <a:spcPct val="100000"/>
              </a:lnSpc>
              <a:spcBef>
                <a:spcPts val="0"/>
              </a:spcBef>
              <a:spcAft>
                <a:spcPts val="0"/>
              </a:spcAft>
              <a:buSzPts val="2800"/>
              <a:buNone/>
              <a:defRPr sz="3000">
                <a:solidFill>
                  <a:srgbClr val="00AEEF"/>
                </a:solidFill>
                <a:latin typeface="Lato"/>
                <a:ea typeface="Lato"/>
                <a:cs typeface="Lato"/>
                <a:sym typeface="Lato"/>
              </a:defRPr>
            </a:lvl3pPr>
            <a:lvl4pPr lvl="3" algn="ctr">
              <a:lnSpc>
                <a:spcPct val="100000"/>
              </a:lnSpc>
              <a:spcBef>
                <a:spcPts val="0"/>
              </a:spcBef>
              <a:spcAft>
                <a:spcPts val="0"/>
              </a:spcAft>
              <a:buSzPts val="2800"/>
              <a:buNone/>
              <a:defRPr sz="3000">
                <a:solidFill>
                  <a:srgbClr val="00AEEF"/>
                </a:solidFill>
                <a:latin typeface="Lato"/>
                <a:ea typeface="Lato"/>
                <a:cs typeface="Lato"/>
                <a:sym typeface="Lato"/>
              </a:defRPr>
            </a:lvl4pPr>
            <a:lvl5pPr lvl="4" algn="ctr">
              <a:lnSpc>
                <a:spcPct val="100000"/>
              </a:lnSpc>
              <a:spcBef>
                <a:spcPts val="0"/>
              </a:spcBef>
              <a:spcAft>
                <a:spcPts val="0"/>
              </a:spcAft>
              <a:buSzPts val="2800"/>
              <a:buNone/>
              <a:defRPr sz="3000">
                <a:solidFill>
                  <a:srgbClr val="00AEEF"/>
                </a:solidFill>
                <a:latin typeface="Lato"/>
                <a:ea typeface="Lato"/>
                <a:cs typeface="Lato"/>
                <a:sym typeface="Lato"/>
              </a:defRPr>
            </a:lvl5pPr>
            <a:lvl6pPr lvl="5" algn="ctr">
              <a:lnSpc>
                <a:spcPct val="100000"/>
              </a:lnSpc>
              <a:spcBef>
                <a:spcPts val="0"/>
              </a:spcBef>
              <a:spcAft>
                <a:spcPts val="0"/>
              </a:spcAft>
              <a:buSzPts val="2800"/>
              <a:buNone/>
              <a:defRPr sz="3000">
                <a:solidFill>
                  <a:srgbClr val="00AEEF"/>
                </a:solidFill>
                <a:latin typeface="Lato"/>
                <a:ea typeface="Lato"/>
                <a:cs typeface="Lato"/>
                <a:sym typeface="Lato"/>
              </a:defRPr>
            </a:lvl6pPr>
            <a:lvl7pPr lvl="6" algn="ctr">
              <a:lnSpc>
                <a:spcPct val="100000"/>
              </a:lnSpc>
              <a:spcBef>
                <a:spcPts val="0"/>
              </a:spcBef>
              <a:spcAft>
                <a:spcPts val="0"/>
              </a:spcAft>
              <a:buSzPts val="2800"/>
              <a:buNone/>
              <a:defRPr sz="3000">
                <a:solidFill>
                  <a:srgbClr val="00AEEF"/>
                </a:solidFill>
                <a:latin typeface="Lato"/>
                <a:ea typeface="Lato"/>
                <a:cs typeface="Lato"/>
                <a:sym typeface="Lato"/>
              </a:defRPr>
            </a:lvl7pPr>
            <a:lvl8pPr lvl="7" algn="ctr">
              <a:lnSpc>
                <a:spcPct val="100000"/>
              </a:lnSpc>
              <a:spcBef>
                <a:spcPts val="0"/>
              </a:spcBef>
              <a:spcAft>
                <a:spcPts val="0"/>
              </a:spcAft>
              <a:buSzPts val="2800"/>
              <a:buNone/>
              <a:defRPr sz="3000">
                <a:solidFill>
                  <a:srgbClr val="00AEEF"/>
                </a:solidFill>
                <a:latin typeface="Lato"/>
                <a:ea typeface="Lato"/>
                <a:cs typeface="Lato"/>
                <a:sym typeface="Lato"/>
              </a:defRPr>
            </a:lvl8pPr>
            <a:lvl9pPr lvl="8" algn="ctr">
              <a:lnSpc>
                <a:spcPct val="100000"/>
              </a:lnSpc>
              <a:spcBef>
                <a:spcPts val="0"/>
              </a:spcBef>
              <a:spcAft>
                <a:spcPts val="0"/>
              </a:spcAft>
              <a:buSzPts val="2800"/>
              <a:buNone/>
              <a:defRPr sz="3000">
                <a:solidFill>
                  <a:srgbClr val="00AEEF"/>
                </a:solidFill>
                <a:latin typeface="Lato"/>
                <a:ea typeface="Lato"/>
                <a:cs typeface="Lato"/>
                <a:sym typeface="Lato"/>
              </a:defRPr>
            </a:lvl9pPr>
          </a:lstStyle>
          <a:p/>
        </p:txBody>
      </p:sp>
      <p:pic>
        <p:nvPicPr>
          <p:cNvPr id="168" name="Google Shape;168;p26"/>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3 - Grey">
  <p:cSld name="TITLE_2_1_1_3_1_1_1">
    <p:spTree>
      <p:nvGrpSpPr>
        <p:cNvPr id="169" name="Shape 169"/>
        <p:cNvGrpSpPr/>
        <p:nvPr/>
      </p:nvGrpSpPr>
      <p:grpSpPr>
        <a:xfrm>
          <a:off x="0" y="0"/>
          <a:ext cx="0" cy="0"/>
          <a:chOff x="0" y="0"/>
          <a:chExt cx="0" cy="0"/>
        </a:xfrm>
      </p:grpSpPr>
      <p:sp>
        <p:nvSpPr>
          <p:cNvPr id="170" name="Google Shape;170;p27"/>
          <p:cNvSpPr/>
          <p:nvPr/>
        </p:nvSpPr>
        <p:spPr>
          <a:xfrm>
            <a:off x="25"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7"/>
          <p:cNvPicPr preferRelativeResize="0"/>
          <p:nvPr/>
        </p:nvPicPr>
        <p:blipFill rotWithShape="1">
          <a:blip r:embed="rId2">
            <a:alphaModFix amt="9000"/>
          </a:blip>
          <a:srcRect b="7812" l="0" r="0" t="7805"/>
          <a:stretch/>
        </p:blipFill>
        <p:spPr>
          <a:xfrm>
            <a:off x="25" y="0"/>
            <a:ext cx="9144003" cy="5143501"/>
          </a:xfrm>
          <a:prstGeom prst="rect">
            <a:avLst/>
          </a:prstGeom>
          <a:noFill/>
          <a:ln>
            <a:noFill/>
          </a:ln>
        </p:spPr>
      </p:pic>
      <p:sp>
        <p:nvSpPr>
          <p:cNvPr id="172" name="Google Shape;172;p27"/>
          <p:cNvSpPr txBox="1"/>
          <p:nvPr>
            <p:ph type="title"/>
          </p:nvPr>
        </p:nvSpPr>
        <p:spPr>
          <a:xfrm>
            <a:off x="415525" y="1932193"/>
            <a:ext cx="8313000" cy="129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3600">
                <a:solidFill>
                  <a:srgbClr val="000000"/>
                </a:solidFill>
              </a:defRPr>
            </a:lvl1pPr>
            <a:lvl2pPr lvl="1" algn="ctr">
              <a:lnSpc>
                <a:spcPct val="100000"/>
              </a:lnSpc>
              <a:spcBef>
                <a:spcPts val="0"/>
              </a:spcBef>
              <a:spcAft>
                <a:spcPts val="0"/>
              </a:spcAft>
              <a:buSzPts val="2800"/>
              <a:buNone/>
              <a:defRPr sz="3000">
                <a:solidFill>
                  <a:srgbClr val="00AEEF"/>
                </a:solidFill>
                <a:latin typeface="Lato"/>
                <a:ea typeface="Lato"/>
                <a:cs typeface="Lato"/>
                <a:sym typeface="Lato"/>
              </a:defRPr>
            </a:lvl2pPr>
            <a:lvl3pPr lvl="2" algn="ctr">
              <a:lnSpc>
                <a:spcPct val="100000"/>
              </a:lnSpc>
              <a:spcBef>
                <a:spcPts val="0"/>
              </a:spcBef>
              <a:spcAft>
                <a:spcPts val="0"/>
              </a:spcAft>
              <a:buSzPts val="2800"/>
              <a:buNone/>
              <a:defRPr sz="3000">
                <a:solidFill>
                  <a:srgbClr val="00AEEF"/>
                </a:solidFill>
                <a:latin typeface="Lato"/>
                <a:ea typeface="Lato"/>
                <a:cs typeface="Lato"/>
                <a:sym typeface="Lato"/>
              </a:defRPr>
            </a:lvl3pPr>
            <a:lvl4pPr lvl="3" algn="ctr">
              <a:lnSpc>
                <a:spcPct val="100000"/>
              </a:lnSpc>
              <a:spcBef>
                <a:spcPts val="0"/>
              </a:spcBef>
              <a:spcAft>
                <a:spcPts val="0"/>
              </a:spcAft>
              <a:buSzPts val="2800"/>
              <a:buNone/>
              <a:defRPr sz="3000">
                <a:solidFill>
                  <a:srgbClr val="00AEEF"/>
                </a:solidFill>
                <a:latin typeface="Lato"/>
                <a:ea typeface="Lato"/>
                <a:cs typeface="Lato"/>
                <a:sym typeface="Lato"/>
              </a:defRPr>
            </a:lvl4pPr>
            <a:lvl5pPr lvl="4" algn="ctr">
              <a:lnSpc>
                <a:spcPct val="100000"/>
              </a:lnSpc>
              <a:spcBef>
                <a:spcPts val="0"/>
              </a:spcBef>
              <a:spcAft>
                <a:spcPts val="0"/>
              </a:spcAft>
              <a:buSzPts val="2800"/>
              <a:buNone/>
              <a:defRPr sz="3000">
                <a:solidFill>
                  <a:srgbClr val="00AEEF"/>
                </a:solidFill>
                <a:latin typeface="Lato"/>
                <a:ea typeface="Lato"/>
                <a:cs typeface="Lato"/>
                <a:sym typeface="Lato"/>
              </a:defRPr>
            </a:lvl5pPr>
            <a:lvl6pPr lvl="5" algn="ctr">
              <a:lnSpc>
                <a:spcPct val="100000"/>
              </a:lnSpc>
              <a:spcBef>
                <a:spcPts val="0"/>
              </a:spcBef>
              <a:spcAft>
                <a:spcPts val="0"/>
              </a:spcAft>
              <a:buSzPts val="2800"/>
              <a:buNone/>
              <a:defRPr sz="3000">
                <a:solidFill>
                  <a:srgbClr val="00AEEF"/>
                </a:solidFill>
                <a:latin typeface="Lato"/>
                <a:ea typeface="Lato"/>
                <a:cs typeface="Lato"/>
                <a:sym typeface="Lato"/>
              </a:defRPr>
            </a:lvl6pPr>
            <a:lvl7pPr lvl="6" algn="ctr">
              <a:lnSpc>
                <a:spcPct val="100000"/>
              </a:lnSpc>
              <a:spcBef>
                <a:spcPts val="0"/>
              </a:spcBef>
              <a:spcAft>
                <a:spcPts val="0"/>
              </a:spcAft>
              <a:buSzPts val="2800"/>
              <a:buNone/>
              <a:defRPr sz="3000">
                <a:solidFill>
                  <a:srgbClr val="00AEEF"/>
                </a:solidFill>
                <a:latin typeface="Lato"/>
                <a:ea typeface="Lato"/>
                <a:cs typeface="Lato"/>
                <a:sym typeface="Lato"/>
              </a:defRPr>
            </a:lvl7pPr>
            <a:lvl8pPr lvl="7" algn="ctr">
              <a:lnSpc>
                <a:spcPct val="100000"/>
              </a:lnSpc>
              <a:spcBef>
                <a:spcPts val="0"/>
              </a:spcBef>
              <a:spcAft>
                <a:spcPts val="0"/>
              </a:spcAft>
              <a:buSzPts val="2800"/>
              <a:buNone/>
              <a:defRPr sz="3000">
                <a:solidFill>
                  <a:srgbClr val="00AEEF"/>
                </a:solidFill>
                <a:latin typeface="Lato"/>
                <a:ea typeface="Lato"/>
                <a:cs typeface="Lato"/>
                <a:sym typeface="Lato"/>
              </a:defRPr>
            </a:lvl8pPr>
            <a:lvl9pPr lvl="8" algn="ctr">
              <a:lnSpc>
                <a:spcPct val="100000"/>
              </a:lnSpc>
              <a:spcBef>
                <a:spcPts val="0"/>
              </a:spcBef>
              <a:spcAft>
                <a:spcPts val="0"/>
              </a:spcAft>
              <a:buSzPts val="2800"/>
              <a:buNone/>
              <a:defRPr sz="3000">
                <a:solidFill>
                  <a:srgbClr val="00AEEF"/>
                </a:solidFill>
                <a:latin typeface="Lato"/>
                <a:ea typeface="Lato"/>
                <a:cs typeface="Lato"/>
                <a:sym typeface="Lato"/>
              </a:defRPr>
            </a:lvl9pPr>
          </a:lstStyle>
          <a:p/>
        </p:txBody>
      </p:sp>
      <p:pic>
        <p:nvPicPr>
          <p:cNvPr id="173" name="Google Shape;173;p27"/>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3 - Yellowa">
  <p:cSld name="TITLE_2_4_1">
    <p:spTree>
      <p:nvGrpSpPr>
        <p:cNvPr id="174" name="Shape 174"/>
        <p:cNvGrpSpPr/>
        <p:nvPr/>
      </p:nvGrpSpPr>
      <p:grpSpPr>
        <a:xfrm>
          <a:off x="0" y="0"/>
          <a:ext cx="0" cy="0"/>
          <a:chOff x="0" y="0"/>
          <a:chExt cx="0" cy="0"/>
        </a:xfrm>
      </p:grpSpPr>
      <p:sp>
        <p:nvSpPr>
          <p:cNvPr id="175" name="Google Shape;175;p28"/>
          <p:cNvSpPr/>
          <p:nvPr/>
        </p:nvSpPr>
        <p:spPr>
          <a:xfrm>
            <a:off x="25" y="0"/>
            <a:ext cx="9144000" cy="5143500"/>
          </a:xfrm>
          <a:prstGeom prst="rect">
            <a:avLst/>
          </a:prstGeom>
          <a:solidFill>
            <a:srgbClr val="FFF2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28"/>
          <p:cNvPicPr preferRelativeResize="0"/>
          <p:nvPr/>
        </p:nvPicPr>
        <p:blipFill rotWithShape="1">
          <a:blip r:embed="rId2">
            <a:alphaModFix amt="9000"/>
          </a:blip>
          <a:srcRect b="7813" l="0" r="3231" t="10533"/>
          <a:stretch/>
        </p:blipFill>
        <p:spPr>
          <a:xfrm>
            <a:off x="25" y="0"/>
            <a:ext cx="9144003" cy="5143501"/>
          </a:xfrm>
          <a:prstGeom prst="rect">
            <a:avLst/>
          </a:prstGeom>
          <a:noFill/>
          <a:ln>
            <a:noFill/>
          </a:ln>
        </p:spPr>
      </p:pic>
      <p:sp>
        <p:nvSpPr>
          <p:cNvPr id="177" name="Google Shape;177;p28"/>
          <p:cNvSpPr txBox="1"/>
          <p:nvPr>
            <p:ph type="title"/>
          </p:nvPr>
        </p:nvSpPr>
        <p:spPr>
          <a:xfrm>
            <a:off x="383525" y="1924200"/>
            <a:ext cx="8313000" cy="129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200"/>
              <a:buNone/>
              <a:defRPr sz="3600">
                <a:solidFill>
                  <a:srgbClr val="00AEEF"/>
                </a:solidFill>
              </a:defRPr>
            </a:lvl1pPr>
            <a:lvl2pPr lvl="1" algn="ctr">
              <a:lnSpc>
                <a:spcPct val="100000"/>
              </a:lnSpc>
              <a:spcBef>
                <a:spcPts val="0"/>
              </a:spcBef>
              <a:spcAft>
                <a:spcPts val="0"/>
              </a:spcAft>
              <a:buSzPts val="2800"/>
              <a:buNone/>
              <a:defRPr sz="3000">
                <a:solidFill>
                  <a:srgbClr val="00AEEF"/>
                </a:solidFill>
                <a:latin typeface="Lato"/>
                <a:ea typeface="Lato"/>
                <a:cs typeface="Lato"/>
                <a:sym typeface="Lato"/>
              </a:defRPr>
            </a:lvl2pPr>
            <a:lvl3pPr lvl="2" algn="ctr">
              <a:lnSpc>
                <a:spcPct val="100000"/>
              </a:lnSpc>
              <a:spcBef>
                <a:spcPts val="0"/>
              </a:spcBef>
              <a:spcAft>
                <a:spcPts val="0"/>
              </a:spcAft>
              <a:buSzPts val="2800"/>
              <a:buNone/>
              <a:defRPr sz="3000">
                <a:solidFill>
                  <a:srgbClr val="00AEEF"/>
                </a:solidFill>
                <a:latin typeface="Lato"/>
                <a:ea typeface="Lato"/>
                <a:cs typeface="Lato"/>
                <a:sym typeface="Lato"/>
              </a:defRPr>
            </a:lvl3pPr>
            <a:lvl4pPr lvl="3" algn="ctr">
              <a:lnSpc>
                <a:spcPct val="100000"/>
              </a:lnSpc>
              <a:spcBef>
                <a:spcPts val="0"/>
              </a:spcBef>
              <a:spcAft>
                <a:spcPts val="0"/>
              </a:spcAft>
              <a:buSzPts val="2800"/>
              <a:buNone/>
              <a:defRPr sz="3000">
                <a:solidFill>
                  <a:srgbClr val="00AEEF"/>
                </a:solidFill>
                <a:latin typeface="Lato"/>
                <a:ea typeface="Lato"/>
                <a:cs typeface="Lato"/>
                <a:sym typeface="Lato"/>
              </a:defRPr>
            </a:lvl4pPr>
            <a:lvl5pPr lvl="4" algn="ctr">
              <a:lnSpc>
                <a:spcPct val="100000"/>
              </a:lnSpc>
              <a:spcBef>
                <a:spcPts val="0"/>
              </a:spcBef>
              <a:spcAft>
                <a:spcPts val="0"/>
              </a:spcAft>
              <a:buSzPts val="2800"/>
              <a:buNone/>
              <a:defRPr sz="3000">
                <a:solidFill>
                  <a:srgbClr val="00AEEF"/>
                </a:solidFill>
                <a:latin typeface="Lato"/>
                <a:ea typeface="Lato"/>
                <a:cs typeface="Lato"/>
                <a:sym typeface="Lato"/>
              </a:defRPr>
            </a:lvl5pPr>
            <a:lvl6pPr lvl="5" algn="ctr">
              <a:lnSpc>
                <a:spcPct val="100000"/>
              </a:lnSpc>
              <a:spcBef>
                <a:spcPts val="0"/>
              </a:spcBef>
              <a:spcAft>
                <a:spcPts val="0"/>
              </a:spcAft>
              <a:buSzPts val="2800"/>
              <a:buNone/>
              <a:defRPr sz="3000">
                <a:solidFill>
                  <a:srgbClr val="00AEEF"/>
                </a:solidFill>
                <a:latin typeface="Lato"/>
                <a:ea typeface="Lato"/>
                <a:cs typeface="Lato"/>
                <a:sym typeface="Lato"/>
              </a:defRPr>
            </a:lvl6pPr>
            <a:lvl7pPr lvl="6" algn="ctr">
              <a:lnSpc>
                <a:spcPct val="100000"/>
              </a:lnSpc>
              <a:spcBef>
                <a:spcPts val="0"/>
              </a:spcBef>
              <a:spcAft>
                <a:spcPts val="0"/>
              </a:spcAft>
              <a:buSzPts val="2800"/>
              <a:buNone/>
              <a:defRPr sz="3000">
                <a:solidFill>
                  <a:srgbClr val="00AEEF"/>
                </a:solidFill>
                <a:latin typeface="Lato"/>
                <a:ea typeface="Lato"/>
                <a:cs typeface="Lato"/>
                <a:sym typeface="Lato"/>
              </a:defRPr>
            </a:lvl7pPr>
            <a:lvl8pPr lvl="7" algn="ctr">
              <a:lnSpc>
                <a:spcPct val="100000"/>
              </a:lnSpc>
              <a:spcBef>
                <a:spcPts val="0"/>
              </a:spcBef>
              <a:spcAft>
                <a:spcPts val="0"/>
              </a:spcAft>
              <a:buSzPts val="2800"/>
              <a:buNone/>
              <a:defRPr sz="3000">
                <a:solidFill>
                  <a:srgbClr val="00AEEF"/>
                </a:solidFill>
                <a:latin typeface="Lato"/>
                <a:ea typeface="Lato"/>
                <a:cs typeface="Lato"/>
                <a:sym typeface="Lato"/>
              </a:defRPr>
            </a:lvl8pPr>
            <a:lvl9pPr lvl="8" algn="ctr">
              <a:lnSpc>
                <a:spcPct val="100000"/>
              </a:lnSpc>
              <a:spcBef>
                <a:spcPts val="0"/>
              </a:spcBef>
              <a:spcAft>
                <a:spcPts val="0"/>
              </a:spcAft>
              <a:buSzPts val="2800"/>
              <a:buNone/>
              <a:defRPr sz="3000">
                <a:solidFill>
                  <a:srgbClr val="00AEEF"/>
                </a:solidFill>
                <a:latin typeface="Lato"/>
                <a:ea typeface="Lato"/>
                <a:cs typeface="Lato"/>
                <a:sym typeface="Lato"/>
              </a:defRPr>
            </a:lvl9pPr>
          </a:lstStyle>
          <a:p/>
        </p:txBody>
      </p:sp>
      <p:pic>
        <p:nvPicPr>
          <p:cNvPr id="178" name="Google Shape;178;p28"/>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sigt - Cyan">
  <p:cSld name="TITLE_2_3">
    <p:spTree>
      <p:nvGrpSpPr>
        <p:cNvPr id="30" name="Shape 30"/>
        <p:cNvGrpSpPr/>
        <p:nvPr/>
      </p:nvGrpSpPr>
      <p:grpSpPr>
        <a:xfrm>
          <a:off x="0" y="0"/>
          <a:ext cx="0" cy="0"/>
          <a:chOff x="0" y="0"/>
          <a:chExt cx="0" cy="0"/>
        </a:xfrm>
      </p:grpSpPr>
      <p:sp>
        <p:nvSpPr>
          <p:cNvPr id="31" name="Google Shape;31;p4"/>
          <p:cNvSpPr/>
          <p:nvPr/>
        </p:nvSpPr>
        <p:spPr>
          <a:xfrm>
            <a:off x="2100" y="0"/>
            <a:ext cx="4572000" cy="5143500"/>
          </a:xfrm>
          <a:prstGeom prst="rect">
            <a:avLst/>
          </a:prstGeom>
          <a:solidFill>
            <a:srgbClr val="00AE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txBox="1"/>
          <p:nvPr>
            <p:ph type="title"/>
          </p:nvPr>
        </p:nvSpPr>
        <p:spPr>
          <a:xfrm>
            <a:off x="265500" y="1397850"/>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00"/>
              </a:buClr>
              <a:buSzPts val="3000"/>
              <a:buNone/>
              <a:defRPr sz="3000">
                <a:solidFill>
                  <a:srgbClr val="FFFF00"/>
                </a:solidFill>
              </a:defRPr>
            </a:lvl1pPr>
            <a:lvl2pPr lvl="1" algn="ctr">
              <a:lnSpc>
                <a:spcPct val="100000"/>
              </a:lnSpc>
              <a:spcBef>
                <a:spcPts val="0"/>
              </a:spcBef>
              <a:spcAft>
                <a:spcPts val="0"/>
              </a:spcAft>
              <a:buClr>
                <a:srgbClr val="FFFF00"/>
              </a:buClr>
              <a:buSzPts val="4200"/>
              <a:buNone/>
              <a:defRPr sz="4200">
                <a:solidFill>
                  <a:srgbClr val="FFFF00"/>
                </a:solidFill>
              </a:defRPr>
            </a:lvl2pPr>
            <a:lvl3pPr lvl="2" algn="ctr">
              <a:lnSpc>
                <a:spcPct val="100000"/>
              </a:lnSpc>
              <a:spcBef>
                <a:spcPts val="0"/>
              </a:spcBef>
              <a:spcAft>
                <a:spcPts val="0"/>
              </a:spcAft>
              <a:buClr>
                <a:srgbClr val="FFFF00"/>
              </a:buClr>
              <a:buSzPts val="4200"/>
              <a:buNone/>
              <a:defRPr sz="4200">
                <a:solidFill>
                  <a:srgbClr val="FFFF00"/>
                </a:solidFill>
              </a:defRPr>
            </a:lvl3pPr>
            <a:lvl4pPr lvl="3" algn="ctr">
              <a:lnSpc>
                <a:spcPct val="100000"/>
              </a:lnSpc>
              <a:spcBef>
                <a:spcPts val="0"/>
              </a:spcBef>
              <a:spcAft>
                <a:spcPts val="0"/>
              </a:spcAft>
              <a:buClr>
                <a:srgbClr val="FFFF00"/>
              </a:buClr>
              <a:buSzPts val="4200"/>
              <a:buNone/>
              <a:defRPr sz="4200">
                <a:solidFill>
                  <a:srgbClr val="FFFF00"/>
                </a:solidFill>
              </a:defRPr>
            </a:lvl4pPr>
            <a:lvl5pPr lvl="4" algn="ctr">
              <a:lnSpc>
                <a:spcPct val="100000"/>
              </a:lnSpc>
              <a:spcBef>
                <a:spcPts val="0"/>
              </a:spcBef>
              <a:spcAft>
                <a:spcPts val="0"/>
              </a:spcAft>
              <a:buClr>
                <a:srgbClr val="FFFF00"/>
              </a:buClr>
              <a:buSzPts val="4200"/>
              <a:buNone/>
              <a:defRPr sz="4200">
                <a:solidFill>
                  <a:srgbClr val="FFFF00"/>
                </a:solidFill>
              </a:defRPr>
            </a:lvl5pPr>
            <a:lvl6pPr lvl="5" algn="ctr">
              <a:lnSpc>
                <a:spcPct val="100000"/>
              </a:lnSpc>
              <a:spcBef>
                <a:spcPts val="0"/>
              </a:spcBef>
              <a:spcAft>
                <a:spcPts val="0"/>
              </a:spcAft>
              <a:buClr>
                <a:srgbClr val="FFFF00"/>
              </a:buClr>
              <a:buSzPts val="4200"/>
              <a:buNone/>
              <a:defRPr sz="4200">
                <a:solidFill>
                  <a:srgbClr val="FFFF00"/>
                </a:solidFill>
              </a:defRPr>
            </a:lvl6pPr>
            <a:lvl7pPr lvl="6" algn="ctr">
              <a:lnSpc>
                <a:spcPct val="100000"/>
              </a:lnSpc>
              <a:spcBef>
                <a:spcPts val="0"/>
              </a:spcBef>
              <a:spcAft>
                <a:spcPts val="0"/>
              </a:spcAft>
              <a:buClr>
                <a:srgbClr val="FFFF00"/>
              </a:buClr>
              <a:buSzPts val="4200"/>
              <a:buNone/>
              <a:defRPr sz="4200">
                <a:solidFill>
                  <a:srgbClr val="FFFF00"/>
                </a:solidFill>
              </a:defRPr>
            </a:lvl7pPr>
            <a:lvl8pPr lvl="7" algn="ctr">
              <a:lnSpc>
                <a:spcPct val="100000"/>
              </a:lnSpc>
              <a:spcBef>
                <a:spcPts val="0"/>
              </a:spcBef>
              <a:spcAft>
                <a:spcPts val="0"/>
              </a:spcAft>
              <a:buClr>
                <a:srgbClr val="FFFF00"/>
              </a:buClr>
              <a:buSzPts val="4200"/>
              <a:buNone/>
              <a:defRPr sz="4200">
                <a:solidFill>
                  <a:srgbClr val="FFFF00"/>
                </a:solidFill>
              </a:defRPr>
            </a:lvl8pPr>
            <a:lvl9pPr lvl="8" algn="ctr">
              <a:lnSpc>
                <a:spcPct val="100000"/>
              </a:lnSpc>
              <a:spcBef>
                <a:spcPts val="0"/>
              </a:spcBef>
              <a:spcAft>
                <a:spcPts val="0"/>
              </a:spcAft>
              <a:buClr>
                <a:srgbClr val="FFFF00"/>
              </a:buClr>
              <a:buSzPts val="4200"/>
              <a:buNone/>
              <a:defRPr sz="4200">
                <a:solidFill>
                  <a:srgbClr val="FFFF00"/>
                </a:solidFill>
              </a:defRPr>
            </a:lvl9pPr>
          </a:lstStyle>
          <a:p/>
        </p:txBody>
      </p:sp>
      <p:sp>
        <p:nvSpPr>
          <p:cNvPr id="33" name="Google Shape;33;p4"/>
          <p:cNvSpPr txBox="1"/>
          <p:nvPr>
            <p:ph idx="1" type="subTitle"/>
          </p:nvPr>
        </p:nvSpPr>
        <p:spPr>
          <a:xfrm>
            <a:off x="265500" y="2967750"/>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4"/>
          <p:cNvSpPr txBox="1"/>
          <p:nvPr>
            <p:ph idx="2" type="body"/>
          </p:nvPr>
        </p:nvSpPr>
        <p:spPr>
          <a:xfrm>
            <a:off x="4755450" y="962025"/>
            <a:ext cx="4220400" cy="3701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00000"/>
              </a:lnSpc>
              <a:spcBef>
                <a:spcPts val="800"/>
              </a:spcBef>
              <a:spcAft>
                <a:spcPts val="0"/>
              </a:spcAft>
              <a:buSzPts val="1200"/>
              <a:buChar char="◆"/>
              <a:defRPr/>
            </a:lvl2pPr>
            <a:lvl3pPr indent="-304800" lvl="2" marL="1371600" algn="l">
              <a:lnSpc>
                <a:spcPct val="100000"/>
              </a:lnSpc>
              <a:spcBef>
                <a:spcPts val="800"/>
              </a:spcBef>
              <a:spcAft>
                <a:spcPts val="0"/>
              </a:spcAft>
              <a:buSzPts val="1200"/>
              <a:buChar char="◇"/>
              <a:defRPr/>
            </a:lvl3pPr>
            <a:lvl4pPr indent="-304800" lvl="3" marL="1828800" algn="l">
              <a:lnSpc>
                <a:spcPct val="100000"/>
              </a:lnSpc>
              <a:spcBef>
                <a:spcPts val="800"/>
              </a:spcBef>
              <a:spcAft>
                <a:spcPts val="0"/>
              </a:spcAft>
              <a:buSzPts val="1200"/>
              <a:buChar char="⎼"/>
              <a:defRPr/>
            </a:lvl4pPr>
            <a:lvl5pPr indent="-304800" lvl="4" marL="2286000" algn="l">
              <a:lnSpc>
                <a:spcPct val="100000"/>
              </a:lnSpc>
              <a:spcBef>
                <a:spcPts val="800"/>
              </a:spcBef>
              <a:spcAft>
                <a:spcPts val="0"/>
              </a:spcAft>
              <a:buSzPts val="1200"/>
              <a:buChar char="⬥"/>
              <a:defRPr/>
            </a:lvl5pPr>
            <a:lvl6pPr indent="-304800" lvl="5" marL="2743200" algn="l">
              <a:lnSpc>
                <a:spcPct val="100000"/>
              </a:lnSpc>
              <a:spcBef>
                <a:spcPts val="800"/>
              </a:spcBef>
              <a:spcAft>
                <a:spcPts val="0"/>
              </a:spcAft>
              <a:buSzPts val="1200"/>
              <a:buChar char="⬦"/>
              <a:defRPr/>
            </a:lvl6pPr>
            <a:lvl7pPr indent="-304800" lvl="6" marL="3200400" algn="l">
              <a:lnSpc>
                <a:spcPct val="100000"/>
              </a:lnSpc>
              <a:spcBef>
                <a:spcPts val="800"/>
              </a:spcBef>
              <a:spcAft>
                <a:spcPts val="0"/>
              </a:spcAft>
              <a:buSzPts val="1200"/>
              <a:buChar char="⬩"/>
              <a:defRPr/>
            </a:lvl7pPr>
            <a:lvl8pPr indent="-304800" lvl="7" marL="3657600" algn="l">
              <a:lnSpc>
                <a:spcPct val="100000"/>
              </a:lnSpc>
              <a:spcBef>
                <a:spcPts val="800"/>
              </a:spcBef>
              <a:spcAft>
                <a:spcPts val="0"/>
              </a:spcAft>
              <a:buSzPts val="1200"/>
              <a:buChar char="⎼"/>
              <a:defRPr/>
            </a:lvl8pPr>
            <a:lvl9pPr indent="-304800" lvl="8" marL="4114800" algn="l">
              <a:lnSpc>
                <a:spcPct val="100000"/>
              </a:lnSpc>
              <a:spcBef>
                <a:spcPts val="800"/>
              </a:spcBef>
              <a:spcAft>
                <a:spcPts val="800"/>
              </a:spcAft>
              <a:buSzPts val="1200"/>
              <a:buChar char="⎼"/>
              <a:defRPr/>
            </a:lvl9pPr>
          </a:lstStyle>
          <a:p/>
        </p:txBody>
      </p:sp>
      <p:sp>
        <p:nvSpPr>
          <p:cNvPr id="35" name="Google Shape;35;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36" name="Google Shape;36;p4"/>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sigt - Orange">
  <p:cSld name="TITLE_2_1">
    <p:spTree>
      <p:nvGrpSpPr>
        <p:cNvPr id="37" name="Shape 37"/>
        <p:cNvGrpSpPr/>
        <p:nvPr/>
      </p:nvGrpSpPr>
      <p:grpSpPr>
        <a:xfrm>
          <a:off x="0" y="0"/>
          <a:ext cx="0" cy="0"/>
          <a:chOff x="0" y="0"/>
          <a:chExt cx="0" cy="0"/>
        </a:xfrm>
      </p:grpSpPr>
      <p:sp>
        <p:nvSpPr>
          <p:cNvPr id="38" name="Google Shape;38;p5"/>
          <p:cNvSpPr/>
          <p:nvPr/>
        </p:nvSpPr>
        <p:spPr>
          <a:xfrm>
            <a:off x="2100" y="0"/>
            <a:ext cx="4572000" cy="5143500"/>
          </a:xfrm>
          <a:prstGeom prst="rec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
          <p:cNvSpPr txBox="1"/>
          <p:nvPr>
            <p:ph type="title"/>
          </p:nvPr>
        </p:nvSpPr>
        <p:spPr>
          <a:xfrm>
            <a:off x="265500" y="1397850"/>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3000"/>
              <a:buNone/>
              <a:defRPr sz="3000">
                <a:solidFill>
                  <a:srgbClr val="000000"/>
                </a:solidFill>
              </a:defRPr>
            </a:lvl1pPr>
            <a:lvl2pPr lvl="1" algn="ctr">
              <a:lnSpc>
                <a:spcPct val="100000"/>
              </a:lnSpc>
              <a:spcBef>
                <a:spcPts val="0"/>
              </a:spcBef>
              <a:spcAft>
                <a:spcPts val="0"/>
              </a:spcAft>
              <a:buClr>
                <a:srgbClr val="FFFF00"/>
              </a:buClr>
              <a:buSzPts val="4200"/>
              <a:buNone/>
              <a:defRPr sz="4200">
                <a:solidFill>
                  <a:srgbClr val="FFFF00"/>
                </a:solidFill>
              </a:defRPr>
            </a:lvl2pPr>
            <a:lvl3pPr lvl="2" algn="ctr">
              <a:lnSpc>
                <a:spcPct val="100000"/>
              </a:lnSpc>
              <a:spcBef>
                <a:spcPts val="0"/>
              </a:spcBef>
              <a:spcAft>
                <a:spcPts val="0"/>
              </a:spcAft>
              <a:buClr>
                <a:srgbClr val="FFFF00"/>
              </a:buClr>
              <a:buSzPts val="4200"/>
              <a:buNone/>
              <a:defRPr sz="4200">
                <a:solidFill>
                  <a:srgbClr val="FFFF00"/>
                </a:solidFill>
              </a:defRPr>
            </a:lvl3pPr>
            <a:lvl4pPr lvl="3" algn="ctr">
              <a:lnSpc>
                <a:spcPct val="100000"/>
              </a:lnSpc>
              <a:spcBef>
                <a:spcPts val="0"/>
              </a:spcBef>
              <a:spcAft>
                <a:spcPts val="0"/>
              </a:spcAft>
              <a:buClr>
                <a:srgbClr val="FFFF00"/>
              </a:buClr>
              <a:buSzPts val="4200"/>
              <a:buNone/>
              <a:defRPr sz="4200">
                <a:solidFill>
                  <a:srgbClr val="FFFF00"/>
                </a:solidFill>
              </a:defRPr>
            </a:lvl4pPr>
            <a:lvl5pPr lvl="4" algn="ctr">
              <a:lnSpc>
                <a:spcPct val="100000"/>
              </a:lnSpc>
              <a:spcBef>
                <a:spcPts val="0"/>
              </a:spcBef>
              <a:spcAft>
                <a:spcPts val="0"/>
              </a:spcAft>
              <a:buClr>
                <a:srgbClr val="FFFF00"/>
              </a:buClr>
              <a:buSzPts val="4200"/>
              <a:buNone/>
              <a:defRPr sz="4200">
                <a:solidFill>
                  <a:srgbClr val="FFFF00"/>
                </a:solidFill>
              </a:defRPr>
            </a:lvl5pPr>
            <a:lvl6pPr lvl="5" algn="ctr">
              <a:lnSpc>
                <a:spcPct val="100000"/>
              </a:lnSpc>
              <a:spcBef>
                <a:spcPts val="0"/>
              </a:spcBef>
              <a:spcAft>
                <a:spcPts val="0"/>
              </a:spcAft>
              <a:buClr>
                <a:srgbClr val="FFFF00"/>
              </a:buClr>
              <a:buSzPts val="4200"/>
              <a:buNone/>
              <a:defRPr sz="4200">
                <a:solidFill>
                  <a:srgbClr val="FFFF00"/>
                </a:solidFill>
              </a:defRPr>
            </a:lvl6pPr>
            <a:lvl7pPr lvl="6" algn="ctr">
              <a:lnSpc>
                <a:spcPct val="100000"/>
              </a:lnSpc>
              <a:spcBef>
                <a:spcPts val="0"/>
              </a:spcBef>
              <a:spcAft>
                <a:spcPts val="0"/>
              </a:spcAft>
              <a:buClr>
                <a:srgbClr val="FFFF00"/>
              </a:buClr>
              <a:buSzPts val="4200"/>
              <a:buNone/>
              <a:defRPr sz="4200">
                <a:solidFill>
                  <a:srgbClr val="FFFF00"/>
                </a:solidFill>
              </a:defRPr>
            </a:lvl7pPr>
            <a:lvl8pPr lvl="7" algn="ctr">
              <a:lnSpc>
                <a:spcPct val="100000"/>
              </a:lnSpc>
              <a:spcBef>
                <a:spcPts val="0"/>
              </a:spcBef>
              <a:spcAft>
                <a:spcPts val="0"/>
              </a:spcAft>
              <a:buClr>
                <a:srgbClr val="FFFF00"/>
              </a:buClr>
              <a:buSzPts val="4200"/>
              <a:buNone/>
              <a:defRPr sz="4200">
                <a:solidFill>
                  <a:srgbClr val="FFFF00"/>
                </a:solidFill>
              </a:defRPr>
            </a:lvl8pPr>
            <a:lvl9pPr lvl="8" algn="ctr">
              <a:lnSpc>
                <a:spcPct val="100000"/>
              </a:lnSpc>
              <a:spcBef>
                <a:spcPts val="0"/>
              </a:spcBef>
              <a:spcAft>
                <a:spcPts val="0"/>
              </a:spcAft>
              <a:buClr>
                <a:srgbClr val="FFFF00"/>
              </a:buClr>
              <a:buSzPts val="4200"/>
              <a:buNone/>
              <a:defRPr sz="4200">
                <a:solidFill>
                  <a:srgbClr val="FFFF00"/>
                </a:solidFill>
              </a:defRPr>
            </a:lvl9pPr>
          </a:lstStyle>
          <a:p/>
        </p:txBody>
      </p:sp>
      <p:sp>
        <p:nvSpPr>
          <p:cNvPr id="40" name="Google Shape;40;p5"/>
          <p:cNvSpPr txBox="1"/>
          <p:nvPr>
            <p:ph idx="1" type="subTitle"/>
          </p:nvPr>
        </p:nvSpPr>
        <p:spPr>
          <a:xfrm>
            <a:off x="265500" y="2967750"/>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42" name="Google Shape;42;p5"/>
          <p:cNvSpPr txBox="1"/>
          <p:nvPr>
            <p:ph idx="2" type="body"/>
          </p:nvPr>
        </p:nvSpPr>
        <p:spPr>
          <a:xfrm>
            <a:off x="4755450" y="962025"/>
            <a:ext cx="4220400" cy="3701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00000"/>
              </a:lnSpc>
              <a:spcBef>
                <a:spcPts val="800"/>
              </a:spcBef>
              <a:spcAft>
                <a:spcPts val="0"/>
              </a:spcAft>
              <a:buSzPts val="1200"/>
              <a:buChar char="◆"/>
              <a:defRPr/>
            </a:lvl2pPr>
            <a:lvl3pPr indent="-304800" lvl="2" marL="1371600" algn="l">
              <a:lnSpc>
                <a:spcPct val="100000"/>
              </a:lnSpc>
              <a:spcBef>
                <a:spcPts val="800"/>
              </a:spcBef>
              <a:spcAft>
                <a:spcPts val="0"/>
              </a:spcAft>
              <a:buSzPts val="1200"/>
              <a:buChar char="◇"/>
              <a:defRPr/>
            </a:lvl3pPr>
            <a:lvl4pPr indent="-304800" lvl="3" marL="1828800" algn="l">
              <a:lnSpc>
                <a:spcPct val="100000"/>
              </a:lnSpc>
              <a:spcBef>
                <a:spcPts val="800"/>
              </a:spcBef>
              <a:spcAft>
                <a:spcPts val="0"/>
              </a:spcAft>
              <a:buSzPts val="1200"/>
              <a:buChar char="⎼"/>
              <a:defRPr/>
            </a:lvl4pPr>
            <a:lvl5pPr indent="-304800" lvl="4" marL="2286000" algn="l">
              <a:lnSpc>
                <a:spcPct val="100000"/>
              </a:lnSpc>
              <a:spcBef>
                <a:spcPts val="800"/>
              </a:spcBef>
              <a:spcAft>
                <a:spcPts val="0"/>
              </a:spcAft>
              <a:buSzPts val="1200"/>
              <a:buChar char="⬥"/>
              <a:defRPr/>
            </a:lvl5pPr>
            <a:lvl6pPr indent="-304800" lvl="5" marL="2743200" algn="l">
              <a:lnSpc>
                <a:spcPct val="100000"/>
              </a:lnSpc>
              <a:spcBef>
                <a:spcPts val="800"/>
              </a:spcBef>
              <a:spcAft>
                <a:spcPts val="0"/>
              </a:spcAft>
              <a:buSzPts val="1200"/>
              <a:buChar char="⬦"/>
              <a:defRPr/>
            </a:lvl6pPr>
            <a:lvl7pPr indent="-304800" lvl="6" marL="3200400" algn="l">
              <a:lnSpc>
                <a:spcPct val="100000"/>
              </a:lnSpc>
              <a:spcBef>
                <a:spcPts val="800"/>
              </a:spcBef>
              <a:spcAft>
                <a:spcPts val="0"/>
              </a:spcAft>
              <a:buSzPts val="1200"/>
              <a:buChar char="⬩"/>
              <a:defRPr/>
            </a:lvl7pPr>
            <a:lvl8pPr indent="-304800" lvl="7" marL="3657600" algn="l">
              <a:lnSpc>
                <a:spcPct val="100000"/>
              </a:lnSpc>
              <a:spcBef>
                <a:spcPts val="800"/>
              </a:spcBef>
              <a:spcAft>
                <a:spcPts val="0"/>
              </a:spcAft>
              <a:buSzPts val="1200"/>
              <a:buChar char="⎼"/>
              <a:defRPr/>
            </a:lvl8pPr>
            <a:lvl9pPr indent="-304800" lvl="8" marL="4114800" algn="l">
              <a:lnSpc>
                <a:spcPct val="100000"/>
              </a:lnSpc>
              <a:spcBef>
                <a:spcPts val="800"/>
              </a:spcBef>
              <a:spcAft>
                <a:spcPts val="800"/>
              </a:spcAft>
              <a:buSzPts val="1200"/>
              <a:buChar char="⎼"/>
              <a:defRPr/>
            </a:lvl9pPr>
          </a:lstStyle>
          <a:p/>
        </p:txBody>
      </p:sp>
      <p:pic>
        <p:nvPicPr>
          <p:cNvPr id="43" name="Google Shape;43;p5"/>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sigt - Yellow">
  <p:cSld name="TITLE_2_1_1">
    <p:spTree>
      <p:nvGrpSpPr>
        <p:cNvPr id="44" name="Shape 44"/>
        <p:cNvGrpSpPr/>
        <p:nvPr/>
      </p:nvGrpSpPr>
      <p:grpSpPr>
        <a:xfrm>
          <a:off x="0" y="0"/>
          <a:ext cx="0" cy="0"/>
          <a:chOff x="0" y="0"/>
          <a:chExt cx="0" cy="0"/>
        </a:xfrm>
      </p:grpSpPr>
      <p:sp>
        <p:nvSpPr>
          <p:cNvPr id="45" name="Google Shape;45;p6"/>
          <p:cNvSpPr/>
          <p:nvPr/>
        </p:nvSpPr>
        <p:spPr>
          <a:xfrm>
            <a:off x="2100" y="0"/>
            <a:ext cx="4572000" cy="5143500"/>
          </a:xfrm>
          <a:prstGeom prst="rect">
            <a:avLst/>
          </a:prstGeom>
          <a:solidFill>
            <a:srgbClr val="FFF2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
          <p:cNvSpPr txBox="1"/>
          <p:nvPr>
            <p:ph type="title"/>
          </p:nvPr>
        </p:nvSpPr>
        <p:spPr>
          <a:xfrm>
            <a:off x="265500" y="1397850"/>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AEEF"/>
              </a:buClr>
              <a:buSzPts val="3000"/>
              <a:buNone/>
              <a:defRPr sz="3000">
                <a:solidFill>
                  <a:srgbClr val="00AEEF"/>
                </a:solidFill>
              </a:defRPr>
            </a:lvl1pPr>
            <a:lvl2pPr lvl="1" algn="ctr">
              <a:lnSpc>
                <a:spcPct val="100000"/>
              </a:lnSpc>
              <a:spcBef>
                <a:spcPts val="0"/>
              </a:spcBef>
              <a:spcAft>
                <a:spcPts val="0"/>
              </a:spcAft>
              <a:buClr>
                <a:srgbClr val="FFFF00"/>
              </a:buClr>
              <a:buSzPts val="4200"/>
              <a:buNone/>
              <a:defRPr sz="4200">
                <a:solidFill>
                  <a:srgbClr val="FFFF00"/>
                </a:solidFill>
              </a:defRPr>
            </a:lvl2pPr>
            <a:lvl3pPr lvl="2" algn="ctr">
              <a:lnSpc>
                <a:spcPct val="100000"/>
              </a:lnSpc>
              <a:spcBef>
                <a:spcPts val="0"/>
              </a:spcBef>
              <a:spcAft>
                <a:spcPts val="0"/>
              </a:spcAft>
              <a:buClr>
                <a:srgbClr val="FFFF00"/>
              </a:buClr>
              <a:buSzPts val="4200"/>
              <a:buNone/>
              <a:defRPr sz="4200">
                <a:solidFill>
                  <a:srgbClr val="FFFF00"/>
                </a:solidFill>
              </a:defRPr>
            </a:lvl3pPr>
            <a:lvl4pPr lvl="3" algn="ctr">
              <a:lnSpc>
                <a:spcPct val="100000"/>
              </a:lnSpc>
              <a:spcBef>
                <a:spcPts val="0"/>
              </a:spcBef>
              <a:spcAft>
                <a:spcPts val="0"/>
              </a:spcAft>
              <a:buClr>
                <a:srgbClr val="FFFF00"/>
              </a:buClr>
              <a:buSzPts val="4200"/>
              <a:buNone/>
              <a:defRPr sz="4200">
                <a:solidFill>
                  <a:srgbClr val="FFFF00"/>
                </a:solidFill>
              </a:defRPr>
            </a:lvl4pPr>
            <a:lvl5pPr lvl="4" algn="ctr">
              <a:lnSpc>
                <a:spcPct val="100000"/>
              </a:lnSpc>
              <a:spcBef>
                <a:spcPts val="0"/>
              </a:spcBef>
              <a:spcAft>
                <a:spcPts val="0"/>
              </a:spcAft>
              <a:buClr>
                <a:srgbClr val="FFFF00"/>
              </a:buClr>
              <a:buSzPts val="4200"/>
              <a:buNone/>
              <a:defRPr sz="4200">
                <a:solidFill>
                  <a:srgbClr val="FFFF00"/>
                </a:solidFill>
              </a:defRPr>
            </a:lvl5pPr>
            <a:lvl6pPr lvl="5" algn="ctr">
              <a:lnSpc>
                <a:spcPct val="100000"/>
              </a:lnSpc>
              <a:spcBef>
                <a:spcPts val="0"/>
              </a:spcBef>
              <a:spcAft>
                <a:spcPts val="0"/>
              </a:spcAft>
              <a:buClr>
                <a:srgbClr val="FFFF00"/>
              </a:buClr>
              <a:buSzPts val="4200"/>
              <a:buNone/>
              <a:defRPr sz="4200">
                <a:solidFill>
                  <a:srgbClr val="FFFF00"/>
                </a:solidFill>
              </a:defRPr>
            </a:lvl6pPr>
            <a:lvl7pPr lvl="6" algn="ctr">
              <a:lnSpc>
                <a:spcPct val="100000"/>
              </a:lnSpc>
              <a:spcBef>
                <a:spcPts val="0"/>
              </a:spcBef>
              <a:spcAft>
                <a:spcPts val="0"/>
              </a:spcAft>
              <a:buClr>
                <a:srgbClr val="FFFF00"/>
              </a:buClr>
              <a:buSzPts val="4200"/>
              <a:buNone/>
              <a:defRPr sz="4200">
                <a:solidFill>
                  <a:srgbClr val="FFFF00"/>
                </a:solidFill>
              </a:defRPr>
            </a:lvl7pPr>
            <a:lvl8pPr lvl="7" algn="ctr">
              <a:lnSpc>
                <a:spcPct val="100000"/>
              </a:lnSpc>
              <a:spcBef>
                <a:spcPts val="0"/>
              </a:spcBef>
              <a:spcAft>
                <a:spcPts val="0"/>
              </a:spcAft>
              <a:buClr>
                <a:srgbClr val="FFFF00"/>
              </a:buClr>
              <a:buSzPts val="4200"/>
              <a:buNone/>
              <a:defRPr sz="4200">
                <a:solidFill>
                  <a:srgbClr val="FFFF00"/>
                </a:solidFill>
              </a:defRPr>
            </a:lvl8pPr>
            <a:lvl9pPr lvl="8" algn="ctr">
              <a:lnSpc>
                <a:spcPct val="100000"/>
              </a:lnSpc>
              <a:spcBef>
                <a:spcPts val="0"/>
              </a:spcBef>
              <a:spcAft>
                <a:spcPts val="0"/>
              </a:spcAft>
              <a:buClr>
                <a:srgbClr val="FFFF00"/>
              </a:buClr>
              <a:buSzPts val="4200"/>
              <a:buNone/>
              <a:defRPr sz="4200">
                <a:solidFill>
                  <a:srgbClr val="FFFF00"/>
                </a:solidFill>
              </a:defRPr>
            </a:lvl9pPr>
          </a:lstStyle>
          <a:p/>
        </p:txBody>
      </p:sp>
      <p:sp>
        <p:nvSpPr>
          <p:cNvPr id="47" name="Google Shape;47;p6"/>
          <p:cNvSpPr txBox="1"/>
          <p:nvPr>
            <p:ph idx="1" type="subTitle"/>
          </p:nvPr>
        </p:nvSpPr>
        <p:spPr>
          <a:xfrm>
            <a:off x="265500" y="2967750"/>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 name="Google Shape;4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49" name="Google Shape;49;p6"/>
          <p:cNvSpPr txBox="1"/>
          <p:nvPr>
            <p:ph idx="2" type="body"/>
          </p:nvPr>
        </p:nvSpPr>
        <p:spPr>
          <a:xfrm>
            <a:off x="4755450" y="962025"/>
            <a:ext cx="4220400" cy="3701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00000"/>
              </a:lnSpc>
              <a:spcBef>
                <a:spcPts val="800"/>
              </a:spcBef>
              <a:spcAft>
                <a:spcPts val="0"/>
              </a:spcAft>
              <a:buSzPts val="1200"/>
              <a:buChar char="◆"/>
              <a:defRPr/>
            </a:lvl2pPr>
            <a:lvl3pPr indent="-304800" lvl="2" marL="1371600" algn="l">
              <a:lnSpc>
                <a:spcPct val="100000"/>
              </a:lnSpc>
              <a:spcBef>
                <a:spcPts val="800"/>
              </a:spcBef>
              <a:spcAft>
                <a:spcPts val="0"/>
              </a:spcAft>
              <a:buSzPts val="1200"/>
              <a:buChar char="◇"/>
              <a:defRPr/>
            </a:lvl3pPr>
            <a:lvl4pPr indent="-304800" lvl="3" marL="1828800" algn="l">
              <a:lnSpc>
                <a:spcPct val="100000"/>
              </a:lnSpc>
              <a:spcBef>
                <a:spcPts val="800"/>
              </a:spcBef>
              <a:spcAft>
                <a:spcPts val="0"/>
              </a:spcAft>
              <a:buSzPts val="1200"/>
              <a:buChar char="⎼"/>
              <a:defRPr/>
            </a:lvl4pPr>
            <a:lvl5pPr indent="-304800" lvl="4" marL="2286000" algn="l">
              <a:lnSpc>
                <a:spcPct val="100000"/>
              </a:lnSpc>
              <a:spcBef>
                <a:spcPts val="800"/>
              </a:spcBef>
              <a:spcAft>
                <a:spcPts val="0"/>
              </a:spcAft>
              <a:buSzPts val="1200"/>
              <a:buChar char="⬥"/>
              <a:defRPr/>
            </a:lvl5pPr>
            <a:lvl6pPr indent="-304800" lvl="5" marL="2743200" algn="l">
              <a:lnSpc>
                <a:spcPct val="100000"/>
              </a:lnSpc>
              <a:spcBef>
                <a:spcPts val="800"/>
              </a:spcBef>
              <a:spcAft>
                <a:spcPts val="0"/>
              </a:spcAft>
              <a:buSzPts val="1200"/>
              <a:buChar char="⬦"/>
              <a:defRPr/>
            </a:lvl6pPr>
            <a:lvl7pPr indent="-304800" lvl="6" marL="3200400" algn="l">
              <a:lnSpc>
                <a:spcPct val="100000"/>
              </a:lnSpc>
              <a:spcBef>
                <a:spcPts val="800"/>
              </a:spcBef>
              <a:spcAft>
                <a:spcPts val="0"/>
              </a:spcAft>
              <a:buSzPts val="1200"/>
              <a:buChar char="⬩"/>
              <a:defRPr/>
            </a:lvl7pPr>
            <a:lvl8pPr indent="-304800" lvl="7" marL="3657600" algn="l">
              <a:lnSpc>
                <a:spcPct val="100000"/>
              </a:lnSpc>
              <a:spcBef>
                <a:spcPts val="800"/>
              </a:spcBef>
              <a:spcAft>
                <a:spcPts val="0"/>
              </a:spcAft>
              <a:buSzPts val="1200"/>
              <a:buChar char="⎼"/>
              <a:defRPr/>
            </a:lvl8pPr>
            <a:lvl9pPr indent="-304800" lvl="8" marL="4114800" algn="l">
              <a:lnSpc>
                <a:spcPct val="100000"/>
              </a:lnSpc>
              <a:spcBef>
                <a:spcPts val="800"/>
              </a:spcBef>
              <a:spcAft>
                <a:spcPts val="800"/>
              </a:spcAft>
              <a:buSzPts val="1200"/>
              <a:buChar char="⎼"/>
              <a:defRPr/>
            </a:lvl9pPr>
          </a:lstStyle>
          <a:p/>
        </p:txBody>
      </p:sp>
      <p:pic>
        <p:nvPicPr>
          <p:cNvPr id="50" name="Google Shape;50;p6"/>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sigt - Grey">
  <p:cSld name="TITLE_2_1_1_3">
    <p:spTree>
      <p:nvGrpSpPr>
        <p:cNvPr id="51" name="Shape 51"/>
        <p:cNvGrpSpPr/>
        <p:nvPr/>
      </p:nvGrpSpPr>
      <p:grpSpPr>
        <a:xfrm>
          <a:off x="0" y="0"/>
          <a:ext cx="0" cy="0"/>
          <a:chOff x="0" y="0"/>
          <a:chExt cx="0" cy="0"/>
        </a:xfrm>
      </p:grpSpPr>
      <p:sp>
        <p:nvSpPr>
          <p:cNvPr id="52" name="Google Shape;52;p7"/>
          <p:cNvSpPr/>
          <p:nvPr/>
        </p:nvSpPr>
        <p:spPr>
          <a:xfrm>
            <a:off x="2100" y="0"/>
            <a:ext cx="4572000" cy="51435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7"/>
          <p:cNvSpPr txBox="1"/>
          <p:nvPr>
            <p:ph type="title"/>
          </p:nvPr>
        </p:nvSpPr>
        <p:spPr>
          <a:xfrm>
            <a:off x="265500" y="1397850"/>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3000"/>
              <a:buNone/>
              <a:defRPr sz="3000">
                <a:solidFill>
                  <a:srgbClr val="000000"/>
                </a:solidFill>
              </a:defRPr>
            </a:lvl1pPr>
            <a:lvl2pPr lvl="1" algn="ctr">
              <a:lnSpc>
                <a:spcPct val="100000"/>
              </a:lnSpc>
              <a:spcBef>
                <a:spcPts val="0"/>
              </a:spcBef>
              <a:spcAft>
                <a:spcPts val="0"/>
              </a:spcAft>
              <a:buClr>
                <a:srgbClr val="FFFF00"/>
              </a:buClr>
              <a:buSzPts val="4200"/>
              <a:buNone/>
              <a:defRPr sz="4200">
                <a:solidFill>
                  <a:srgbClr val="FFFF00"/>
                </a:solidFill>
              </a:defRPr>
            </a:lvl2pPr>
            <a:lvl3pPr lvl="2" algn="ctr">
              <a:lnSpc>
                <a:spcPct val="100000"/>
              </a:lnSpc>
              <a:spcBef>
                <a:spcPts val="0"/>
              </a:spcBef>
              <a:spcAft>
                <a:spcPts val="0"/>
              </a:spcAft>
              <a:buClr>
                <a:srgbClr val="FFFF00"/>
              </a:buClr>
              <a:buSzPts val="4200"/>
              <a:buNone/>
              <a:defRPr sz="4200">
                <a:solidFill>
                  <a:srgbClr val="FFFF00"/>
                </a:solidFill>
              </a:defRPr>
            </a:lvl3pPr>
            <a:lvl4pPr lvl="3" algn="ctr">
              <a:lnSpc>
                <a:spcPct val="100000"/>
              </a:lnSpc>
              <a:spcBef>
                <a:spcPts val="0"/>
              </a:spcBef>
              <a:spcAft>
                <a:spcPts val="0"/>
              </a:spcAft>
              <a:buClr>
                <a:srgbClr val="FFFF00"/>
              </a:buClr>
              <a:buSzPts val="4200"/>
              <a:buNone/>
              <a:defRPr sz="4200">
                <a:solidFill>
                  <a:srgbClr val="FFFF00"/>
                </a:solidFill>
              </a:defRPr>
            </a:lvl4pPr>
            <a:lvl5pPr lvl="4" algn="ctr">
              <a:lnSpc>
                <a:spcPct val="100000"/>
              </a:lnSpc>
              <a:spcBef>
                <a:spcPts val="0"/>
              </a:spcBef>
              <a:spcAft>
                <a:spcPts val="0"/>
              </a:spcAft>
              <a:buClr>
                <a:srgbClr val="FFFF00"/>
              </a:buClr>
              <a:buSzPts val="4200"/>
              <a:buNone/>
              <a:defRPr sz="4200">
                <a:solidFill>
                  <a:srgbClr val="FFFF00"/>
                </a:solidFill>
              </a:defRPr>
            </a:lvl5pPr>
            <a:lvl6pPr lvl="5" algn="ctr">
              <a:lnSpc>
                <a:spcPct val="100000"/>
              </a:lnSpc>
              <a:spcBef>
                <a:spcPts val="0"/>
              </a:spcBef>
              <a:spcAft>
                <a:spcPts val="0"/>
              </a:spcAft>
              <a:buClr>
                <a:srgbClr val="FFFF00"/>
              </a:buClr>
              <a:buSzPts val="4200"/>
              <a:buNone/>
              <a:defRPr sz="4200">
                <a:solidFill>
                  <a:srgbClr val="FFFF00"/>
                </a:solidFill>
              </a:defRPr>
            </a:lvl6pPr>
            <a:lvl7pPr lvl="6" algn="ctr">
              <a:lnSpc>
                <a:spcPct val="100000"/>
              </a:lnSpc>
              <a:spcBef>
                <a:spcPts val="0"/>
              </a:spcBef>
              <a:spcAft>
                <a:spcPts val="0"/>
              </a:spcAft>
              <a:buClr>
                <a:srgbClr val="FFFF00"/>
              </a:buClr>
              <a:buSzPts val="4200"/>
              <a:buNone/>
              <a:defRPr sz="4200">
                <a:solidFill>
                  <a:srgbClr val="FFFF00"/>
                </a:solidFill>
              </a:defRPr>
            </a:lvl7pPr>
            <a:lvl8pPr lvl="7" algn="ctr">
              <a:lnSpc>
                <a:spcPct val="100000"/>
              </a:lnSpc>
              <a:spcBef>
                <a:spcPts val="0"/>
              </a:spcBef>
              <a:spcAft>
                <a:spcPts val="0"/>
              </a:spcAft>
              <a:buClr>
                <a:srgbClr val="FFFF00"/>
              </a:buClr>
              <a:buSzPts val="4200"/>
              <a:buNone/>
              <a:defRPr sz="4200">
                <a:solidFill>
                  <a:srgbClr val="FFFF00"/>
                </a:solidFill>
              </a:defRPr>
            </a:lvl8pPr>
            <a:lvl9pPr lvl="8" algn="ctr">
              <a:lnSpc>
                <a:spcPct val="100000"/>
              </a:lnSpc>
              <a:spcBef>
                <a:spcPts val="0"/>
              </a:spcBef>
              <a:spcAft>
                <a:spcPts val="0"/>
              </a:spcAft>
              <a:buClr>
                <a:srgbClr val="FFFF00"/>
              </a:buClr>
              <a:buSzPts val="4200"/>
              <a:buNone/>
              <a:defRPr sz="4200">
                <a:solidFill>
                  <a:srgbClr val="FFFF00"/>
                </a:solidFill>
              </a:defRPr>
            </a:lvl9pPr>
          </a:lstStyle>
          <a:p/>
        </p:txBody>
      </p:sp>
      <p:sp>
        <p:nvSpPr>
          <p:cNvPr id="54" name="Google Shape;54;p7"/>
          <p:cNvSpPr txBox="1"/>
          <p:nvPr>
            <p:ph idx="1" type="subTitle"/>
          </p:nvPr>
        </p:nvSpPr>
        <p:spPr>
          <a:xfrm>
            <a:off x="265500" y="2967750"/>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b="1"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5" name="Google Shape;55;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
        <p:nvSpPr>
          <p:cNvPr id="56" name="Google Shape;56;p7"/>
          <p:cNvSpPr txBox="1"/>
          <p:nvPr>
            <p:ph idx="2" type="body"/>
          </p:nvPr>
        </p:nvSpPr>
        <p:spPr>
          <a:xfrm>
            <a:off x="4755450" y="962025"/>
            <a:ext cx="4220400" cy="3701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04800" lvl="1" marL="914400" algn="l">
              <a:lnSpc>
                <a:spcPct val="100000"/>
              </a:lnSpc>
              <a:spcBef>
                <a:spcPts val="800"/>
              </a:spcBef>
              <a:spcAft>
                <a:spcPts val="0"/>
              </a:spcAft>
              <a:buSzPts val="1200"/>
              <a:buChar char="◆"/>
              <a:defRPr/>
            </a:lvl2pPr>
            <a:lvl3pPr indent="-304800" lvl="2" marL="1371600" algn="l">
              <a:lnSpc>
                <a:spcPct val="100000"/>
              </a:lnSpc>
              <a:spcBef>
                <a:spcPts val="800"/>
              </a:spcBef>
              <a:spcAft>
                <a:spcPts val="0"/>
              </a:spcAft>
              <a:buSzPts val="1200"/>
              <a:buChar char="◇"/>
              <a:defRPr/>
            </a:lvl3pPr>
            <a:lvl4pPr indent="-304800" lvl="3" marL="1828800" algn="l">
              <a:lnSpc>
                <a:spcPct val="100000"/>
              </a:lnSpc>
              <a:spcBef>
                <a:spcPts val="800"/>
              </a:spcBef>
              <a:spcAft>
                <a:spcPts val="0"/>
              </a:spcAft>
              <a:buSzPts val="1200"/>
              <a:buChar char="⎼"/>
              <a:defRPr/>
            </a:lvl4pPr>
            <a:lvl5pPr indent="-304800" lvl="4" marL="2286000" algn="l">
              <a:lnSpc>
                <a:spcPct val="100000"/>
              </a:lnSpc>
              <a:spcBef>
                <a:spcPts val="800"/>
              </a:spcBef>
              <a:spcAft>
                <a:spcPts val="0"/>
              </a:spcAft>
              <a:buSzPts val="1200"/>
              <a:buChar char="⬥"/>
              <a:defRPr/>
            </a:lvl5pPr>
            <a:lvl6pPr indent="-304800" lvl="5" marL="2743200" algn="l">
              <a:lnSpc>
                <a:spcPct val="100000"/>
              </a:lnSpc>
              <a:spcBef>
                <a:spcPts val="800"/>
              </a:spcBef>
              <a:spcAft>
                <a:spcPts val="0"/>
              </a:spcAft>
              <a:buSzPts val="1200"/>
              <a:buChar char="⬦"/>
              <a:defRPr/>
            </a:lvl6pPr>
            <a:lvl7pPr indent="-304800" lvl="6" marL="3200400" algn="l">
              <a:lnSpc>
                <a:spcPct val="100000"/>
              </a:lnSpc>
              <a:spcBef>
                <a:spcPts val="800"/>
              </a:spcBef>
              <a:spcAft>
                <a:spcPts val="0"/>
              </a:spcAft>
              <a:buSzPts val="1200"/>
              <a:buChar char="⬩"/>
              <a:defRPr/>
            </a:lvl7pPr>
            <a:lvl8pPr indent="-304800" lvl="7" marL="3657600" algn="l">
              <a:lnSpc>
                <a:spcPct val="100000"/>
              </a:lnSpc>
              <a:spcBef>
                <a:spcPts val="800"/>
              </a:spcBef>
              <a:spcAft>
                <a:spcPts val="0"/>
              </a:spcAft>
              <a:buSzPts val="1200"/>
              <a:buChar char="⎼"/>
              <a:defRPr/>
            </a:lvl8pPr>
            <a:lvl9pPr indent="-304800" lvl="8" marL="4114800" algn="l">
              <a:lnSpc>
                <a:spcPct val="100000"/>
              </a:lnSpc>
              <a:spcBef>
                <a:spcPts val="800"/>
              </a:spcBef>
              <a:spcAft>
                <a:spcPts val="800"/>
              </a:spcAft>
              <a:buSzPts val="1200"/>
              <a:buChar char="⎼"/>
              <a:defRPr/>
            </a:lvl9pPr>
          </a:lstStyle>
          <a:p/>
        </p:txBody>
      </p:sp>
      <p:pic>
        <p:nvPicPr>
          <p:cNvPr id="57" name="Google Shape;57;p7"/>
          <p:cNvPicPr preferRelativeResize="0"/>
          <p:nvPr/>
        </p:nvPicPr>
        <p:blipFill rotWithShape="1">
          <a:blip r:embed="rId2">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s - Cyan">
  <p:cSld name="TITLE_2_3_2">
    <p:spTree>
      <p:nvGrpSpPr>
        <p:cNvPr id="58" name="Shape 58"/>
        <p:cNvGrpSpPr/>
        <p:nvPr/>
      </p:nvGrpSpPr>
      <p:grpSpPr>
        <a:xfrm>
          <a:off x="0" y="0"/>
          <a:ext cx="0" cy="0"/>
          <a:chOff x="0" y="0"/>
          <a:chExt cx="0" cy="0"/>
        </a:xfrm>
      </p:grpSpPr>
      <p:sp>
        <p:nvSpPr>
          <p:cNvPr id="59" name="Google Shape;5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60" name="Google Shape;60;p8"/>
          <p:cNvPicPr preferRelativeResize="0"/>
          <p:nvPr/>
        </p:nvPicPr>
        <p:blipFill rotWithShape="1">
          <a:blip r:embed="rId2">
            <a:alphaModFix/>
          </a:blip>
          <a:srcRect b="41383" l="0" r="0" t="0"/>
          <a:stretch/>
        </p:blipFill>
        <p:spPr>
          <a:xfrm>
            <a:off x="0" y="0"/>
            <a:ext cx="6434400" cy="471425"/>
          </a:xfrm>
          <a:prstGeom prst="rect">
            <a:avLst/>
          </a:prstGeom>
          <a:noFill/>
          <a:ln>
            <a:noFill/>
          </a:ln>
        </p:spPr>
      </p:pic>
      <p:pic>
        <p:nvPicPr>
          <p:cNvPr id="61" name="Google Shape;61;p8"/>
          <p:cNvPicPr preferRelativeResize="0"/>
          <p:nvPr/>
        </p:nvPicPr>
        <p:blipFill rotWithShape="1">
          <a:blip r:embed="rId2">
            <a:alphaModFix/>
          </a:blip>
          <a:srcRect b="41383" l="0" r="57780" t="0"/>
          <a:stretch/>
        </p:blipFill>
        <p:spPr>
          <a:xfrm>
            <a:off x="6427375" y="0"/>
            <a:ext cx="2716620" cy="471425"/>
          </a:xfrm>
          <a:prstGeom prst="rect">
            <a:avLst/>
          </a:prstGeom>
          <a:noFill/>
          <a:ln>
            <a:noFill/>
          </a:ln>
        </p:spPr>
      </p:pic>
      <p:pic>
        <p:nvPicPr>
          <p:cNvPr id="62" name="Google Shape;62;p8"/>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s - Orange">
  <p:cSld name="TITLE_2_1_4">
    <p:spTree>
      <p:nvGrpSpPr>
        <p:cNvPr id="63" name="Shape 63"/>
        <p:cNvGrpSpPr/>
        <p:nvPr/>
      </p:nvGrpSpPr>
      <p:grpSpPr>
        <a:xfrm>
          <a:off x="0" y="0"/>
          <a:ext cx="0" cy="0"/>
          <a:chOff x="0" y="0"/>
          <a:chExt cx="0" cy="0"/>
        </a:xfrm>
      </p:grpSpPr>
      <p:sp>
        <p:nvSpPr>
          <p:cNvPr id="64" name="Google Shape;6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65" name="Google Shape;65;p9"/>
          <p:cNvPicPr preferRelativeResize="0"/>
          <p:nvPr/>
        </p:nvPicPr>
        <p:blipFill rotWithShape="1">
          <a:blip r:embed="rId2">
            <a:alphaModFix/>
          </a:blip>
          <a:srcRect b="41386" l="0" r="0" t="0"/>
          <a:stretch/>
        </p:blipFill>
        <p:spPr>
          <a:xfrm>
            <a:off x="0" y="0"/>
            <a:ext cx="6434400" cy="471425"/>
          </a:xfrm>
          <a:prstGeom prst="rect">
            <a:avLst/>
          </a:prstGeom>
          <a:noFill/>
          <a:ln>
            <a:noFill/>
          </a:ln>
        </p:spPr>
      </p:pic>
      <p:pic>
        <p:nvPicPr>
          <p:cNvPr id="66" name="Google Shape;66;p9"/>
          <p:cNvPicPr preferRelativeResize="0"/>
          <p:nvPr/>
        </p:nvPicPr>
        <p:blipFill rotWithShape="1">
          <a:blip r:embed="rId2">
            <a:alphaModFix/>
          </a:blip>
          <a:srcRect b="41386" l="0" r="57780" t="0"/>
          <a:stretch/>
        </p:blipFill>
        <p:spPr>
          <a:xfrm>
            <a:off x="6427375" y="0"/>
            <a:ext cx="2716620" cy="471425"/>
          </a:xfrm>
          <a:prstGeom prst="rect">
            <a:avLst/>
          </a:prstGeom>
          <a:noFill/>
          <a:ln>
            <a:noFill/>
          </a:ln>
        </p:spPr>
      </p:pic>
      <p:pic>
        <p:nvPicPr>
          <p:cNvPr id="67" name="Google Shape;67;p9"/>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s - Yellow">
  <p:cSld name="TITLE_2_1_1_6">
    <p:spTree>
      <p:nvGrpSpPr>
        <p:cNvPr id="68" name="Shape 68"/>
        <p:cNvGrpSpPr/>
        <p:nvPr/>
      </p:nvGrpSpPr>
      <p:grpSpPr>
        <a:xfrm>
          <a:off x="0" y="0"/>
          <a:ext cx="0" cy="0"/>
          <a:chOff x="0" y="0"/>
          <a:chExt cx="0" cy="0"/>
        </a:xfrm>
      </p:grpSpPr>
      <p:sp>
        <p:nvSpPr>
          <p:cNvPr id="69" name="Google Shape;6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pic>
        <p:nvPicPr>
          <p:cNvPr id="70" name="Google Shape;70;p10"/>
          <p:cNvPicPr preferRelativeResize="0"/>
          <p:nvPr/>
        </p:nvPicPr>
        <p:blipFill rotWithShape="1">
          <a:blip r:embed="rId2">
            <a:alphaModFix/>
          </a:blip>
          <a:srcRect b="41386" l="0" r="0" t="0"/>
          <a:stretch/>
        </p:blipFill>
        <p:spPr>
          <a:xfrm>
            <a:off x="0" y="0"/>
            <a:ext cx="4021623" cy="471425"/>
          </a:xfrm>
          <a:prstGeom prst="rect">
            <a:avLst/>
          </a:prstGeom>
          <a:noFill/>
          <a:ln>
            <a:noFill/>
          </a:ln>
        </p:spPr>
      </p:pic>
      <p:pic>
        <p:nvPicPr>
          <p:cNvPr id="71" name="Google Shape;71;p10"/>
          <p:cNvPicPr preferRelativeResize="0"/>
          <p:nvPr/>
        </p:nvPicPr>
        <p:blipFill rotWithShape="1">
          <a:blip r:embed="rId2">
            <a:alphaModFix/>
          </a:blip>
          <a:srcRect b="41386" l="0" r="0" t="0"/>
          <a:stretch/>
        </p:blipFill>
        <p:spPr>
          <a:xfrm>
            <a:off x="4014589" y="0"/>
            <a:ext cx="4021623" cy="471425"/>
          </a:xfrm>
          <a:prstGeom prst="rect">
            <a:avLst/>
          </a:prstGeom>
          <a:noFill/>
          <a:ln>
            <a:noFill/>
          </a:ln>
        </p:spPr>
      </p:pic>
      <p:pic>
        <p:nvPicPr>
          <p:cNvPr id="72" name="Google Shape;72;p10"/>
          <p:cNvPicPr preferRelativeResize="0"/>
          <p:nvPr/>
        </p:nvPicPr>
        <p:blipFill rotWithShape="1">
          <a:blip r:embed="rId2">
            <a:alphaModFix/>
          </a:blip>
          <a:srcRect b="41386" l="0" r="72278" t="0"/>
          <a:stretch/>
        </p:blipFill>
        <p:spPr>
          <a:xfrm>
            <a:off x="8029152" y="0"/>
            <a:ext cx="1114850" cy="471425"/>
          </a:xfrm>
          <a:prstGeom prst="rect">
            <a:avLst/>
          </a:prstGeom>
          <a:noFill/>
          <a:ln>
            <a:noFill/>
          </a:ln>
        </p:spPr>
      </p:pic>
      <p:pic>
        <p:nvPicPr>
          <p:cNvPr id="73" name="Google Shape;73;p10"/>
          <p:cNvPicPr preferRelativeResize="0"/>
          <p:nvPr/>
        </p:nvPicPr>
        <p:blipFill rotWithShape="1">
          <a:blip r:embed="rId3">
            <a:alphaModFix/>
          </a:blip>
          <a:srcRect b="0" l="0" r="0" t="0"/>
          <a:stretch/>
        </p:blipFill>
        <p:spPr>
          <a:xfrm>
            <a:off x="7873800" y="-7993"/>
            <a:ext cx="804300" cy="8043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200"/>
              <a:buFont typeface="Bungee"/>
              <a:buNone/>
              <a:defRPr b="0" i="0" sz="2200" u="none" cap="none" strike="noStrike">
                <a:solidFill>
                  <a:schemeClr val="dk1"/>
                </a:solidFill>
                <a:latin typeface="Bungee"/>
                <a:ea typeface="Bungee"/>
                <a:cs typeface="Bungee"/>
                <a:sym typeface="Bungee"/>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Lato"/>
              <a:buChar char="❖"/>
              <a:defRPr b="0" i="0" sz="1400" u="none" cap="none" strike="noStrike">
                <a:solidFill>
                  <a:srgbClr val="000000"/>
                </a:solidFill>
                <a:latin typeface="Lato"/>
                <a:ea typeface="Lato"/>
                <a:cs typeface="Lato"/>
                <a:sym typeface="Lato"/>
              </a:defRPr>
            </a:lvl1pPr>
            <a:lvl2pPr indent="-304800" lvl="1" marL="914400" marR="0" rtl="0" algn="l">
              <a:lnSpc>
                <a:spcPct val="100000"/>
              </a:lnSpc>
              <a:spcBef>
                <a:spcPts val="800"/>
              </a:spcBef>
              <a:spcAft>
                <a:spcPts val="0"/>
              </a:spcAft>
              <a:buClr>
                <a:srgbClr val="000000"/>
              </a:buClr>
              <a:buSzPts val="1200"/>
              <a:buFont typeface="Lato"/>
              <a:buChar char="◆"/>
              <a:defRPr b="0" i="0" sz="1200" u="none" cap="none" strike="noStrike">
                <a:solidFill>
                  <a:srgbClr val="000000"/>
                </a:solidFill>
                <a:latin typeface="Lato"/>
                <a:ea typeface="Lato"/>
                <a:cs typeface="Lato"/>
                <a:sym typeface="Lato"/>
              </a:defRPr>
            </a:lvl2pPr>
            <a:lvl3pPr indent="-304800" lvl="2" marL="1371600" marR="0" rtl="0" algn="l">
              <a:lnSpc>
                <a:spcPct val="100000"/>
              </a:lnSpc>
              <a:spcBef>
                <a:spcPts val="800"/>
              </a:spcBef>
              <a:spcAft>
                <a:spcPts val="0"/>
              </a:spcAft>
              <a:buClr>
                <a:srgbClr val="000000"/>
              </a:buClr>
              <a:buSzPts val="1200"/>
              <a:buFont typeface="Lato"/>
              <a:buChar char="◇"/>
              <a:defRPr b="0" i="0" sz="1200" u="none" cap="none" strike="noStrike">
                <a:solidFill>
                  <a:srgbClr val="000000"/>
                </a:solidFill>
                <a:latin typeface="Lato"/>
                <a:ea typeface="Lato"/>
                <a:cs typeface="Lato"/>
                <a:sym typeface="Lato"/>
              </a:defRPr>
            </a:lvl3pPr>
            <a:lvl4pPr indent="-304800" lvl="3" marL="1828800" marR="0" rtl="0" algn="l">
              <a:lnSpc>
                <a:spcPct val="100000"/>
              </a:lnSpc>
              <a:spcBef>
                <a:spcPts val="800"/>
              </a:spcBef>
              <a:spcAft>
                <a:spcPts val="0"/>
              </a:spcAft>
              <a:buClr>
                <a:srgbClr val="000000"/>
              </a:buClr>
              <a:buSzPts val="1200"/>
              <a:buFont typeface="Lato"/>
              <a:buChar char="⎼"/>
              <a:defRPr b="0" i="0" sz="1200" u="none" cap="none" strike="noStrike">
                <a:solidFill>
                  <a:srgbClr val="000000"/>
                </a:solidFill>
                <a:latin typeface="Lato"/>
                <a:ea typeface="Lato"/>
                <a:cs typeface="Lato"/>
                <a:sym typeface="Lato"/>
              </a:defRPr>
            </a:lvl4pPr>
            <a:lvl5pPr indent="-304800" lvl="4" marL="2286000" marR="0" rtl="0" algn="l">
              <a:lnSpc>
                <a:spcPct val="100000"/>
              </a:lnSpc>
              <a:spcBef>
                <a:spcPts val="800"/>
              </a:spcBef>
              <a:spcAft>
                <a:spcPts val="0"/>
              </a:spcAft>
              <a:buClr>
                <a:srgbClr val="000000"/>
              </a:buClr>
              <a:buSzPts val="1200"/>
              <a:buFont typeface="Lato"/>
              <a:buChar char="⬥"/>
              <a:defRPr b="0" i="0" sz="1200" u="none" cap="none" strike="noStrike">
                <a:solidFill>
                  <a:srgbClr val="000000"/>
                </a:solidFill>
                <a:latin typeface="Lato"/>
                <a:ea typeface="Lato"/>
                <a:cs typeface="Lato"/>
                <a:sym typeface="Lato"/>
              </a:defRPr>
            </a:lvl5pPr>
            <a:lvl6pPr indent="-304800" lvl="5" marL="2743200" marR="0" rtl="0" algn="l">
              <a:lnSpc>
                <a:spcPct val="100000"/>
              </a:lnSpc>
              <a:spcBef>
                <a:spcPts val="800"/>
              </a:spcBef>
              <a:spcAft>
                <a:spcPts val="0"/>
              </a:spcAft>
              <a:buClr>
                <a:srgbClr val="000000"/>
              </a:buClr>
              <a:buSzPts val="1200"/>
              <a:buFont typeface="Lato"/>
              <a:buChar char="⬦"/>
              <a:defRPr b="0" i="0" sz="1200" u="none" cap="none" strike="noStrike">
                <a:solidFill>
                  <a:srgbClr val="000000"/>
                </a:solidFill>
                <a:latin typeface="Lato"/>
                <a:ea typeface="Lato"/>
                <a:cs typeface="Lato"/>
                <a:sym typeface="Lato"/>
              </a:defRPr>
            </a:lvl6pPr>
            <a:lvl7pPr indent="-304800" lvl="6" marL="3200400" marR="0" rtl="0" algn="l">
              <a:lnSpc>
                <a:spcPct val="100000"/>
              </a:lnSpc>
              <a:spcBef>
                <a:spcPts val="800"/>
              </a:spcBef>
              <a:spcAft>
                <a:spcPts val="0"/>
              </a:spcAft>
              <a:buClr>
                <a:srgbClr val="000000"/>
              </a:buClr>
              <a:buSzPts val="1200"/>
              <a:buFont typeface="Lato"/>
              <a:buChar char="🞘"/>
              <a:defRPr b="0" i="0" sz="1200" u="none" cap="none" strike="noStrike">
                <a:solidFill>
                  <a:srgbClr val="000000"/>
                </a:solidFill>
                <a:latin typeface="Lato"/>
                <a:ea typeface="Lato"/>
                <a:cs typeface="Lato"/>
                <a:sym typeface="Lato"/>
              </a:defRPr>
            </a:lvl7pPr>
            <a:lvl8pPr indent="-304800" lvl="7" marL="3657600" marR="0" rtl="0" algn="l">
              <a:lnSpc>
                <a:spcPct val="100000"/>
              </a:lnSpc>
              <a:spcBef>
                <a:spcPts val="800"/>
              </a:spcBef>
              <a:spcAft>
                <a:spcPts val="0"/>
              </a:spcAft>
              <a:buClr>
                <a:srgbClr val="000000"/>
              </a:buClr>
              <a:buSzPts val="1200"/>
              <a:buFont typeface="Lato"/>
              <a:buChar char="⎼"/>
              <a:defRPr b="0" i="0" sz="1200" u="none" cap="none" strike="noStrike">
                <a:solidFill>
                  <a:srgbClr val="000000"/>
                </a:solidFill>
                <a:latin typeface="Lato"/>
                <a:ea typeface="Lato"/>
                <a:cs typeface="Lato"/>
                <a:sym typeface="Lato"/>
              </a:defRPr>
            </a:lvl8pPr>
            <a:lvl9pPr indent="-304800" lvl="8" marL="4114800" marR="0" rtl="0" algn="l">
              <a:lnSpc>
                <a:spcPct val="100000"/>
              </a:lnSpc>
              <a:spcBef>
                <a:spcPts val="800"/>
              </a:spcBef>
              <a:spcAft>
                <a:spcPts val="800"/>
              </a:spcAft>
              <a:buClr>
                <a:srgbClr val="000000"/>
              </a:buClr>
              <a:buSzPts val="1200"/>
              <a:buFont typeface="Lato"/>
              <a:buChar char="⎼"/>
              <a:defRPr b="0" i="0" sz="1200" u="none" cap="none" strike="noStrike">
                <a:solidFill>
                  <a:srgbClr val="000000"/>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www.pygame.org/new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432092" y="3610993"/>
            <a:ext cx="8313000" cy="1295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200"/>
              <a:buNone/>
            </a:pPr>
            <a:r>
              <a:rPr lang="da"/>
              <a:t>coding pirates hillerød</a:t>
            </a:r>
            <a:endParaRPr/>
          </a:p>
          <a:p>
            <a:pPr indent="0" lvl="0" marL="0" rtl="0" algn="r">
              <a:lnSpc>
                <a:spcPct val="100000"/>
              </a:lnSpc>
              <a:spcBef>
                <a:spcPts val="0"/>
              </a:spcBef>
              <a:spcAft>
                <a:spcPts val="0"/>
              </a:spcAft>
              <a:buSzPts val="2200"/>
              <a:buNone/>
            </a:pPr>
            <a:r>
              <a:rPr lang="da" sz="2400">
                <a:solidFill>
                  <a:schemeClr val="dk2"/>
                </a:solidFill>
                <a:latin typeface="Lato"/>
                <a:ea typeface="Lato"/>
                <a:cs typeface="Lato"/>
                <a:sym typeface="Lato"/>
              </a:rPr>
              <a:t>Aften 1 - “Spiludvikling i Pygame” af Jonas Bak Phillipson</a:t>
            </a:r>
            <a:endParaRPr sz="2400">
              <a:solidFill>
                <a:schemeClr val="dk2"/>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Installation af pygame</a:t>
            </a:r>
            <a:endParaRPr/>
          </a:p>
        </p:txBody>
      </p:sp>
      <p:sp>
        <p:nvSpPr>
          <p:cNvPr id="237" name="Google Shape;237;p38"/>
          <p:cNvSpPr txBox="1"/>
          <p:nvPr>
            <p:ph idx="1" type="body"/>
          </p:nvPr>
        </p:nvSpPr>
        <p:spPr>
          <a:xfrm>
            <a:off x="311700" y="1733150"/>
            <a:ext cx="4259400" cy="3140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da"/>
              <a:t>Du installerer Pygame sådan her:</a:t>
            </a:r>
            <a:endParaRPr/>
          </a:p>
          <a:p>
            <a:pPr indent="-317500" lvl="0" marL="457200" rtl="0" algn="l">
              <a:lnSpc>
                <a:spcPct val="200000"/>
              </a:lnSpc>
              <a:spcBef>
                <a:spcPts val="0"/>
              </a:spcBef>
              <a:spcAft>
                <a:spcPts val="0"/>
              </a:spcAft>
              <a:buSzPts val="1400"/>
              <a:buAutoNum type="arabicPeriod"/>
            </a:pPr>
            <a:r>
              <a:rPr lang="da"/>
              <a:t>Åbn en terminal</a:t>
            </a:r>
            <a:endParaRPr/>
          </a:p>
          <a:p>
            <a:pPr indent="-317500" lvl="0" marL="457200" rtl="0" algn="l">
              <a:lnSpc>
                <a:spcPct val="200000"/>
              </a:lnSpc>
              <a:spcBef>
                <a:spcPts val="0"/>
              </a:spcBef>
              <a:spcAft>
                <a:spcPts val="0"/>
              </a:spcAft>
              <a:buSzPts val="1400"/>
              <a:buAutoNum type="arabicPeriod"/>
            </a:pPr>
            <a:r>
              <a:rPr lang="da"/>
              <a:t>Indtast denne kommando (*):</a:t>
            </a:r>
            <a:endParaRPr/>
          </a:p>
          <a:p>
            <a:pPr indent="-304800" lvl="1" marL="914400" rtl="0" algn="l">
              <a:lnSpc>
                <a:spcPct val="200000"/>
              </a:lnSpc>
              <a:spcBef>
                <a:spcPts val="0"/>
              </a:spcBef>
              <a:spcAft>
                <a:spcPts val="0"/>
              </a:spcAft>
              <a:buSzPts val="1200"/>
              <a:buAutoNum type="alphaLcPeriod"/>
            </a:pPr>
            <a:r>
              <a:rPr lang="da"/>
              <a:t>pip3 install -U pygame</a:t>
            </a:r>
            <a:endParaRPr/>
          </a:p>
          <a:p>
            <a:pPr indent="-304800" lvl="2" marL="1371600" rtl="0" algn="l">
              <a:lnSpc>
                <a:spcPct val="200000"/>
              </a:lnSpc>
              <a:spcBef>
                <a:spcPts val="0"/>
              </a:spcBef>
              <a:spcAft>
                <a:spcPts val="0"/>
              </a:spcAft>
              <a:buSzPts val="1200"/>
              <a:buAutoNum type="romanLcPeriod"/>
            </a:pPr>
            <a:r>
              <a:rPr lang="da"/>
              <a:t>“-U” betyder bare, at du opgraderer pygame, hvis du allerede har det installeret</a:t>
            </a:r>
            <a:endParaRPr/>
          </a:p>
          <a:p>
            <a:pPr indent="0" lvl="0" marL="0" rtl="0" algn="l">
              <a:lnSpc>
                <a:spcPct val="200000"/>
              </a:lnSpc>
              <a:spcBef>
                <a:spcPts val="0"/>
              </a:spcBef>
              <a:spcAft>
                <a:spcPts val="0"/>
              </a:spcAft>
              <a:buNone/>
            </a:pPr>
            <a:r>
              <a:rPr i="1" lang="da" sz="1000"/>
              <a:t>(*) hvis ikke denne kommando installerer Pygame, så bed lige en af de voksne om at hjælpe</a:t>
            </a:r>
            <a:endParaRPr i="1" sz="1000"/>
          </a:p>
        </p:txBody>
      </p:sp>
      <p:pic>
        <p:nvPicPr>
          <p:cNvPr id="238" name="Google Shape;238;p38"/>
          <p:cNvPicPr preferRelativeResize="0"/>
          <p:nvPr/>
        </p:nvPicPr>
        <p:blipFill>
          <a:blip r:embed="rId3">
            <a:alphaModFix/>
          </a:blip>
          <a:stretch>
            <a:fillRect/>
          </a:stretch>
        </p:blipFill>
        <p:spPr>
          <a:xfrm>
            <a:off x="4571100" y="1904400"/>
            <a:ext cx="4572902" cy="1223850"/>
          </a:xfrm>
          <a:prstGeom prst="rect">
            <a:avLst/>
          </a:prstGeom>
          <a:noFill/>
          <a:ln>
            <a:noFill/>
          </a:ln>
        </p:spPr>
      </p:pic>
      <p:cxnSp>
        <p:nvCxnSpPr>
          <p:cNvPr id="239" name="Google Shape;239;p38"/>
          <p:cNvCxnSpPr/>
          <p:nvPr/>
        </p:nvCxnSpPr>
        <p:spPr>
          <a:xfrm flipH="1" rot="10800000">
            <a:off x="5855200" y="2353275"/>
            <a:ext cx="1018500" cy="75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9"/>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Dit første spil</a:t>
            </a:r>
            <a:endParaRPr sz="3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Programmering af spil</a:t>
            </a:r>
            <a:endParaRPr/>
          </a:p>
        </p:txBody>
      </p:sp>
      <p:sp>
        <p:nvSpPr>
          <p:cNvPr id="250" name="Google Shape;250;p40"/>
          <p:cNvSpPr txBox="1"/>
          <p:nvPr>
            <p:ph idx="1" type="body"/>
          </p:nvPr>
        </p:nvSpPr>
        <p:spPr>
          <a:xfrm>
            <a:off x="274800" y="1322525"/>
            <a:ext cx="8520600" cy="3140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da"/>
              <a:t>Ved programmering af spil i Pygame gennemgår man som oftest først disse steps:</a:t>
            </a:r>
            <a:endParaRPr/>
          </a:p>
          <a:p>
            <a:pPr indent="-317500" lvl="0" marL="457200" rtl="0" algn="l">
              <a:lnSpc>
                <a:spcPct val="200000"/>
              </a:lnSpc>
              <a:spcBef>
                <a:spcPts val="0"/>
              </a:spcBef>
              <a:spcAft>
                <a:spcPts val="0"/>
              </a:spcAft>
              <a:buSzPts val="1400"/>
              <a:buAutoNum type="arabicPeriod"/>
            </a:pPr>
            <a:r>
              <a:rPr lang="da"/>
              <a:t>Import + initialisering af Pygame</a:t>
            </a:r>
            <a:endParaRPr/>
          </a:p>
          <a:p>
            <a:pPr indent="-317500" lvl="0" marL="457200" rtl="0" algn="l">
              <a:lnSpc>
                <a:spcPct val="200000"/>
              </a:lnSpc>
              <a:spcBef>
                <a:spcPts val="0"/>
              </a:spcBef>
              <a:spcAft>
                <a:spcPts val="0"/>
              </a:spcAft>
              <a:buSzPts val="1400"/>
              <a:buAutoNum type="arabicPeriod"/>
            </a:pPr>
            <a:r>
              <a:rPr lang="da"/>
              <a:t>Definition af ens “Game Window”</a:t>
            </a:r>
            <a:endParaRPr/>
          </a:p>
          <a:p>
            <a:pPr indent="-317500" lvl="0" marL="457200" rtl="0" algn="l">
              <a:lnSpc>
                <a:spcPct val="200000"/>
              </a:lnSpc>
              <a:spcBef>
                <a:spcPts val="0"/>
              </a:spcBef>
              <a:spcAft>
                <a:spcPts val="0"/>
              </a:spcAft>
              <a:buSzPts val="1400"/>
              <a:buAutoNum type="arabicPeriod"/>
            </a:pPr>
            <a:r>
              <a:rPr lang="da"/>
              <a:t>Afvikling af ens “Game Loop”</a:t>
            </a:r>
            <a:endParaRPr/>
          </a:p>
          <a:p>
            <a:pPr indent="-317500" lvl="0" marL="457200" rtl="0" algn="l">
              <a:lnSpc>
                <a:spcPct val="200000"/>
              </a:lnSpc>
              <a:spcBef>
                <a:spcPts val="0"/>
              </a:spcBef>
              <a:spcAft>
                <a:spcPts val="0"/>
              </a:spcAft>
              <a:buSzPts val="1400"/>
              <a:buAutoNum type="arabicPeriod"/>
            </a:pPr>
            <a:r>
              <a:rPr lang="da"/>
              <a:t>Tjek af events i ens “Event Handler”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type="title"/>
          </p:nvPr>
        </p:nvSpPr>
        <p:spPr>
          <a:xfrm>
            <a:off x="-25" y="2150850"/>
            <a:ext cx="91440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Step-01:</a:t>
            </a:r>
            <a:endParaRPr sz="3400"/>
          </a:p>
          <a:p>
            <a:pPr indent="0" lvl="0" marL="0" rtl="0" algn="ctr">
              <a:lnSpc>
                <a:spcPct val="100000"/>
              </a:lnSpc>
              <a:spcBef>
                <a:spcPts val="0"/>
              </a:spcBef>
              <a:spcAft>
                <a:spcPts val="0"/>
              </a:spcAft>
              <a:buSzPts val="3600"/>
              <a:buNone/>
            </a:pPr>
            <a:r>
              <a:rPr lang="da" sz="3400"/>
              <a:t>Import + initialisering af pygame</a:t>
            </a:r>
            <a:endParaRPr sz="3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2"/>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import + init af pygame</a:t>
            </a:r>
            <a:endParaRPr/>
          </a:p>
        </p:txBody>
      </p:sp>
      <p:sp>
        <p:nvSpPr>
          <p:cNvPr id="261" name="Google Shape;261;p42"/>
          <p:cNvSpPr txBox="1"/>
          <p:nvPr>
            <p:ph idx="1" type="body"/>
          </p:nvPr>
        </p:nvSpPr>
        <p:spPr>
          <a:xfrm>
            <a:off x="311700" y="1322525"/>
            <a:ext cx="4266900" cy="35511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da"/>
              <a:t>Når man med at lave et spil i Pygame, så gør man først følgende:</a:t>
            </a:r>
            <a:endParaRPr/>
          </a:p>
          <a:p>
            <a:pPr indent="-317500" lvl="0" marL="457200" rtl="0" algn="l">
              <a:lnSpc>
                <a:spcPct val="200000"/>
              </a:lnSpc>
              <a:spcBef>
                <a:spcPts val="0"/>
              </a:spcBef>
              <a:spcAft>
                <a:spcPts val="0"/>
              </a:spcAft>
              <a:buSzPts val="1400"/>
              <a:buAutoNum type="arabicPeriod"/>
            </a:pPr>
            <a:r>
              <a:rPr lang="da"/>
              <a:t>importerer ‘pygame’ modulet</a:t>
            </a:r>
            <a:endParaRPr/>
          </a:p>
          <a:p>
            <a:pPr indent="-317500" lvl="0" marL="457200" rtl="0" algn="l">
              <a:lnSpc>
                <a:spcPct val="200000"/>
              </a:lnSpc>
              <a:spcBef>
                <a:spcPts val="0"/>
              </a:spcBef>
              <a:spcAft>
                <a:spcPts val="0"/>
              </a:spcAft>
              <a:buSzPts val="1400"/>
              <a:buAutoNum type="arabicPeriod"/>
            </a:pPr>
            <a:r>
              <a:rPr lang="da"/>
              <a:t>kalder ‘init’ metoden på pygame modulet</a:t>
            </a:r>
            <a:endParaRPr/>
          </a:p>
        </p:txBody>
      </p:sp>
      <p:pic>
        <p:nvPicPr>
          <p:cNvPr id="262" name="Google Shape;262;p42"/>
          <p:cNvPicPr preferRelativeResize="0"/>
          <p:nvPr/>
        </p:nvPicPr>
        <p:blipFill>
          <a:blip r:embed="rId3">
            <a:alphaModFix/>
          </a:blip>
          <a:stretch>
            <a:fillRect/>
          </a:stretch>
        </p:blipFill>
        <p:spPr>
          <a:xfrm>
            <a:off x="4745750" y="1688950"/>
            <a:ext cx="4260601" cy="22037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3"/>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Step-02:</a:t>
            </a:r>
            <a:endParaRPr sz="3400"/>
          </a:p>
          <a:p>
            <a:pPr indent="0" lvl="0" marL="0" rtl="0" algn="ctr">
              <a:lnSpc>
                <a:spcPct val="100000"/>
              </a:lnSpc>
              <a:spcBef>
                <a:spcPts val="0"/>
              </a:spcBef>
              <a:spcAft>
                <a:spcPts val="0"/>
              </a:spcAft>
              <a:buSzPts val="3600"/>
              <a:buNone/>
            </a:pPr>
            <a:r>
              <a:rPr lang="da" sz="3400"/>
              <a:t>Definition af “Game Window”</a:t>
            </a:r>
            <a:endParaRPr sz="3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Definition af ens “Game Window”</a:t>
            </a:r>
            <a:endParaRPr/>
          </a:p>
        </p:txBody>
      </p:sp>
      <p:sp>
        <p:nvSpPr>
          <p:cNvPr id="273" name="Google Shape;273;p44"/>
          <p:cNvSpPr txBox="1"/>
          <p:nvPr>
            <p:ph idx="1" type="body"/>
          </p:nvPr>
        </p:nvSpPr>
        <p:spPr>
          <a:xfrm>
            <a:off x="311700" y="1322525"/>
            <a:ext cx="4266900" cy="355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da"/>
              <a:t>Når man skal definere sit spils vindue (dvs. ens “Game Window”), så gør man ofte følgende:</a:t>
            </a:r>
            <a:endParaRPr/>
          </a:p>
          <a:p>
            <a:pPr indent="-317500" lvl="0" marL="457200" rtl="0" algn="l">
              <a:lnSpc>
                <a:spcPct val="150000"/>
              </a:lnSpc>
              <a:spcBef>
                <a:spcPts val="1000"/>
              </a:spcBef>
              <a:spcAft>
                <a:spcPts val="0"/>
              </a:spcAft>
              <a:buSzPts val="1400"/>
              <a:buAutoNum type="arabicPeriod"/>
            </a:pPr>
            <a:r>
              <a:rPr lang="da"/>
              <a:t>Initialiserer konstanter af bredde og højde for ens vindue</a:t>
            </a:r>
            <a:endParaRPr/>
          </a:p>
          <a:p>
            <a:pPr indent="-317500" lvl="0" marL="457200" rtl="0" algn="l">
              <a:lnSpc>
                <a:spcPct val="150000"/>
              </a:lnSpc>
              <a:spcBef>
                <a:spcPts val="0"/>
              </a:spcBef>
              <a:spcAft>
                <a:spcPts val="0"/>
              </a:spcAft>
              <a:buSzPts val="1400"/>
              <a:buAutoNum type="arabicPeriod"/>
            </a:pPr>
            <a:r>
              <a:rPr lang="da"/>
              <a:t>Erklære en “screen” variabel, som initialiseres med et kald til “set_mode” metoden i “pygame.display” modulet</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i="1" sz="1000"/>
          </a:p>
          <a:p>
            <a:pPr indent="0" lvl="0" marL="0" rtl="0" algn="l">
              <a:lnSpc>
                <a:spcPct val="150000"/>
              </a:lnSpc>
              <a:spcBef>
                <a:spcPts val="0"/>
              </a:spcBef>
              <a:spcAft>
                <a:spcPts val="0"/>
              </a:spcAft>
              <a:buNone/>
            </a:pPr>
            <a:r>
              <a:rPr i="1" lang="da" sz="1000"/>
              <a:t>Og med det kan man faktisk køre sit spil (uden at der dog sker særligt meget andet end, at en sort skærm popper op og forsvinder lige så hurtigt igen ..)</a:t>
            </a:r>
            <a:endParaRPr i="1" sz="1000"/>
          </a:p>
        </p:txBody>
      </p:sp>
      <p:pic>
        <p:nvPicPr>
          <p:cNvPr id="274" name="Google Shape;274;p44"/>
          <p:cNvPicPr preferRelativeResize="0"/>
          <p:nvPr/>
        </p:nvPicPr>
        <p:blipFill>
          <a:blip r:embed="rId3">
            <a:alphaModFix/>
          </a:blip>
          <a:stretch>
            <a:fillRect/>
          </a:stretch>
        </p:blipFill>
        <p:spPr>
          <a:xfrm>
            <a:off x="4578600" y="1733150"/>
            <a:ext cx="4565401" cy="2103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Step-03:</a:t>
            </a:r>
            <a:endParaRPr sz="3400"/>
          </a:p>
          <a:p>
            <a:pPr indent="0" lvl="0" marL="0" rtl="0" algn="ctr">
              <a:lnSpc>
                <a:spcPct val="100000"/>
              </a:lnSpc>
              <a:spcBef>
                <a:spcPts val="0"/>
              </a:spcBef>
              <a:spcAft>
                <a:spcPts val="0"/>
              </a:spcAft>
              <a:buSzPts val="3600"/>
              <a:buNone/>
            </a:pPr>
            <a:r>
              <a:rPr lang="da" sz="3400"/>
              <a:t>Afvikling af “Game Loop”</a:t>
            </a:r>
            <a:endParaRPr sz="3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6"/>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Afvikling af ens “Game Loop” </a:t>
            </a:r>
            <a:endParaRPr/>
          </a:p>
        </p:txBody>
      </p:sp>
      <p:sp>
        <p:nvSpPr>
          <p:cNvPr id="285" name="Google Shape;285;p46"/>
          <p:cNvSpPr txBox="1"/>
          <p:nvPr>
            <p:ph idx="1" type="body"/>
          </p:nvPr>
        </p:nvSpPr>
        <p:spPr>
          <a:xfrm>
            <a:off x="311700" y="1322525"/>
            <a:ext cx="4266900" cy="35511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da"/>
              <a:t>Afviklingen af ens “Game Loop” foretages ofte sådan her</a:t>
            </a:r>
            <a:r>
              <a:rPr lang="da"/>
              <a:t>:</a:t>
            </a:r>
            <a:endParaRPr/>
          </a:p>
          <a:p>
            <a:pPr indent="-317500" lvl="0" marL="457200" rtl="0" algn="l">
              <a:lnSpc>
                <a:spcPct val="200000"/>
              </a:lnSpc>
              <a:spcBef>
                <a:spcPts val="0"/>
              </a:spcBef>
              <a:spcAft>
                <a:spcPts val="0"/>
              </a:spcAft>
              <a:buSzPts val="1400"/>
              <a:buAutoNum type="arabicPeriod"/>
            </a:pPr>
            <a:r>
              <a:rPr lang="da"/>
              <a:t>Initialiser en variabel (oftest kaldet “run”) til at være “True”</a:t>
            </a:r>
            <a:endParaRPr/>
          </a:p>
          <a:p>
            <a:pPr indent="-317500" lvl="0" marL="457200" rtl="0" algn="l">
              <a:lnSpc>
                <a:spcPct val="200000"/>
              </a:lnSpc>
              <a:spcBef>
                <a:spcPts val="0"/>
              </a:spcBef>
              <a:spcAft>
                <a:spcPts val="0"/>
              </a:spcAft>
              <a:buSzPts val="1400"/>
              <a:buAutoNum type="arabicPeriod"/>
            </a:pPr>
            <a:r>
              <a:rPr lang="da"/>
              <a:t>Lav et “while” som konstant tjekker, hvorvidt din “run” variabel er “True”</a:t>
            </a:r>
            <a:endParaRPr/>
          </a:p>
          <a:p>
            <a:pPr indent="-304800" lvl="1" marL="914400" rtl="0" algn="l">
              <a:lnSpc>
                <a:spcPct val="200000"/>
              </a:lnSpc>
              <a:spcBef>
                <a:spcPts val="0"/>
              </a:spcBef>
              <a:spcAft>
                <a:spcPts val="0"/>
              </a:spcAft>
              <a:buSzPts val="1200"/>
              <a:buAutoNum type="alphaLcPeriod"/>
            </a:pPr>
            <a:r>
              <a:rPr i="1" lang="da"/>
              <a:t>Det er dette loop som er dit “Game Loop”</a:t>
            </a:r>
            <a:endParaRPr i="1"/>
          </a:p>
        </p:txBody>
      </p:sp>
      <p:pic>
        <p:nvPicPr>
          <p:cNvPr id="286" name="Google Shape;286;p46"/>
          <p:cNvPicPr preferRelativeResize="0"/>
          <p:nvPr/>
        </p:nvPicPr>
        <p:blipFill>
          <a:blip r:embed="rId3">
            <a:alphaModFix/>
          </a:blip>
          <a:stretch>
            <a:fillRect/>
          </a:stretch>
        </p:blipFill>
        <p:spPr>
          <a:xfrm>
            <a:off x="4731000" y="1474925"/>
            <a:ext cx="4260599" cy="229291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7"/>
          <p:cNvSpPr txBox="1"/>
          <p:nvPr>
            <p:ph type="title"/>
          </p:nvPr>
        </p:nvSpPr>
        <p:spPr>
          <a:xfrm>
            <a:off x="0" y="2150850"/>
            <a:ext cx="9087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Step-04:</a:t>
            </a:r>
            <a:endParaRPr sz="3400"/>
          </a:p>
          <a:p>
            <a:pPr indent="0" lvl="0" marL="0" rtl="0" algn="ctr">
              <a:lnSpc>
                <a:spcPct val="100000"/>
              </a:lnSpc>
              <a:spcBef>
                <a:spcPts val="0"/>
              </a:spcBef>
              <a:spcAft>
                <a:spcPts val="0"/>
              </a:spcAft>
              <a:buSzPts val="3600"/>
              <a:buNone/>
            </a:pPr>
            <a:r>
              <a:rPr lang="da" sz="3400"/>
              <a:t>Tjek for events i “Event handler”</a:t>
            </a:r>
            <a:endParaRPr sz="3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47550" y="1680900"/>
            <a:ext cx="8892300" cy="17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pygame, software, installation</a:t>
            </a:r>
            <a:endParaRPr sz="3400"/>
          </a:p>
          <a:p>
            <a:pPr indent="0" lvl="0" marL="0" rtl="0" algn="ctr">
              <a:lnSpc>
                <a:spcPct val="100000"/>
              </a:lnSpc>
              <a:spcBef>
                <a:spcPts val="0"/>
              </a:spcBef>
              <a:spcAft>
                <a:spcPts val="0"/>
              </a:spcAft>
              <a:buSzPts val="3600"/>
              <a:buNone/>
            </a:pPr>
            <a:r>
              <a:rPr lang="da" sz="3400"/>
              <a:t>&amp; dit første spil</a:t>
            </a:r>
            <a:endParaRPr sz="3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8"/>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Tjek for events i “event handler”</a:t>
            </a:r>
            <a:endParaRPr/>
          </a:p>
        </p:txBody>
      </p:sp>
      <p:sp>
        <p:nvSpPr>
          <p:cNvPr id="297" name="Google Shape;297;p48"/>
          <p:cNvSpPr txBox="1"/>
          <p:nvPr>
            <p:ph idx="1" type="body"/>
          </p:nvPr>
        </p:nvSpPr>
        <p:spPr>
          <a:xfrm>
            <a:off x="311700" y="1322525"/>
            <a:ext cx="4266900" cy="355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da"/>
              <a:t>For at tjekke for events gøres følgende</a:t>
            </a:r>
            <a:r>
              <a:rPr lang="da"/>
              <a:t>:</a:t>
            </a:r>
            <a:endParaRPr/>
          </a:p>
          <a:p>
            <a:pPr indent="-317500" lvl="0" marL="457200" rtl="0" algn="l">
              <a:lnSpc>
                <a:spcPct val="150000"/>
              </a:lnSpc>
              <a:spcBef>
                <a:spcPts val="1000"/>
              </a:spcBef>
              <a:spcAft>
                <a:spcPts val="0"/>
              </a:spcAft>
              <a:buSzPts val="1400"/>
              <a:buAutoNum type="arabicPeriod"/>
            </a:pPr>
            <a:r>
              <a:rPr lang="da"/>
              <a:t>Lav et “for loop” for hvert event via “get()” metoden i “pygame.event” modulet</a:t>
            </a:r>
            <a:endParaRPr/>
          </a:p>
          <a:p>
            <a:pPr indent="-317500" lvl="0" marL="457200" rtl="0" algn="l">
              <a:lnSpc>
                <a:spcPct val="150000"/>
              </a:lnSpc>
              <a:spcBef>
                <a:spcPts val="1000"/>
              </a:spcBef>
              <a:spcAft>
                <a:spcPts val="0"/>
              </a:spcAft>
              <a:buSzPts val="1400"/>
              <a:buAutoNum type="arabicPeriod"/>
            </a:pPr>
            <a:r>
              <a:rPr lang="da"/>
              <a:t>Brug “if statements” til at tjekke de(t) events man er interesseret i</a:t>
            </a:r>
            <a:endParaRPr/>
          </a:p>
          <a:p>
            <a:pPr indent="-304800" lvl="1" marL="914400" rtl="0" algn="l">
              <a:lnSpc>
                <a:spcPct val="150000"/>
              </a:lnSpc>
              <a:spcBef>
                <a:spcPts val="0"/>
              </a:spcBef>
              <a:spcAft>
                <a:spcPts val="0"/>
              </a:spcAft>
              <a:buSzPts val="1200"/>
              <a:buAutoNum type="alphaLcPeriod"/>
            </a:pPr>
            <a:r>
              <a:rPr i="1" lang="da"/>
              <a:t>Til at starte med tjekker man som oftest blot for, hvorvidt “event.type” er lig med “pygame.QUIT”, så man ved, hvornår en spiller lukker ens spil, og dermed kan lukke spillet ordentligt</a:t>
            </a:r>
            <a:endParaRPr i="1"/>
          </a:p>
        </p:txBody>
      </p:sp>
      <p:pic>
        <p:nvPicPr>
          <p:cNvPr id="298" name="Google Shape;298;p48"/>
          <p:cNvPicPr preferRelativeResize="0"/>
          <p:nvPr/>
        </p:nvPicPr>
        <p:blipFill>
          <a:blip r:embed="rId3">
            <a:alphaModFix/>
          </a:blip>
          <a:stretch>
            <a:fillRect/>
          </a:stretch>
        </p:blipFill>
        <p:spPr>
          <a:xfrm>
            <a:off x="4731000" y="1474925"/>
            <a:ext cx="4260601" cy="320559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Eksekver dit spil</a:t>
            </a:r>
            <a:endParaRPr sz="3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Eksekver dit spil</a:t>
            </a:r>
            <a:endParaRPr/>
          </a:p>
        </p:txBody>
      </p:sp>
      <p:sp>
        <p:nvSpPr>
          <p:cNvPr id="309" name="Google Shape;309;p50"/>
          <p:cNvSpPr txBox="1"/>
          <p:nvPr>
            <p:ph idx="1" type="body"/>
          </p:nvPr>
        </p:nvSpPr>
        <p:spPr>
          <a:xfrm>
            <a:off x="311700" y="1322525"/>
            <a:ext cx="4266900" cy="355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da"/>
              <a:t>For at eksekvere dit spil skal du blot:</a:t>
            </a:r>
            <a:endParaRPr/>
          </a:p>
          <a:p>
            <a:pPr indent="-317500" lvl="0" marL="457200" rtl="0" algn="l">
              <a:lnSpc>
                <a:spcPct val="150000"/>
              </a:lnSpc>
              <a:spcBef>
                <a:spcPts val="1000"/>
              </a:spcBef>
              <a:spcAft>
                <a:spcPts val="0"/>
              </a:spcAft>
              <a:buSzPts val="1400"/>
              <a:buAutoNum type="arabicPeriod"/>
            </a:pPr>
            <a:r>
              <a:rPr lang="da"/>
              <a:t>Trykke på “play” ikonet oppe i højre hjørne i VS Code</a:t>
            </a:r>
            <a:endParaRPr/>
          </a:p>
          <a:p>
            <a:pPr indent="-317500" lvl="0" marL="457200" rtl="0" algn="l">
              <a:lnSpc>
                <a:spcPct val="150000"/>
              </a:lnSpc>
              <a:spcBef>
                <a:spcPts val="1000"/>
              </a:spcBef>
              <a:spcAft>
                <a:spcPts val="0"/>
              </a:spcAft>
              <a:buSzPts val="1400"/>
              <a:buAutoNum type="arabicPeriod"/>
            </a:pPr>
            <a:r>
              <a:rPr lang="da"/>
              <a:t>Se dit “episke” spil komme til live på din skærm</a:t>
            </a:r>
            <a:endParaRPr/>
          </a:p>
          <a:p>
            <a:pPr indent="-304800" lvl="1" marL="914400" rtl="0" algn="l">
              <a:lnSpc>
                <a:spcPct val="150000"/>
              </a:lnSpc>
              <a:spcBef>
                <a:spcPts val="1000"/>
              </a:spcBef>
              <a:spcAft>
                <a:spcPts val="1000"/>
              </a:spcAft>
              <a:buSzPts val="1200"/>
              <a:buAutoNum type="alphaLcPeriod"/>
            </a:pPr>
            <a:r>
              <a:rPr i="1" lang="da"/>
              <a:t>Det er et “sygt vildt” spil!! Så “watch out Fortnite ..”</a:t>
            </a:r>
            <a:br>
              <a:rPr i="1" lang="da"/>
            </a:br>
            <a:r>
              <a:rPr lang="da"/>
              <a:t>🤪🤪😅</a:t>
            </a:r>
            <a:endParaRPr/>
          </a:p>
        </p:txBody>
      </p:sp>
      <p:pic>
        <p:nvPicPr>
          <p:cNvPr id="310" name="Google Shape;310;p50"/>
          <p:cNvPicPr preferRelativeResize="0"/>
          <p:nvPr/>
        </p:nvPicPr>
        <p:blipFill>
          <a:blip r:embed="rId3">
            <a:alphaModFix/>
          </a:blip>
          <a:stretch>
            <a:fillRect/>
          </a:stretch>
        </p:blipFill>
        <p:spPr>
          <a:xfrm>
            <a:off x="4731000" y="1474925"/>
            <a:ext cx="4074226" cy="3516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Exercise-01:</a:t>
            </a:r>
            <a:endParaRPr sz="3400"/>
          </a:p>
          <a:p>
            <a:pPr indent="0" lvl="0" marL="0" rtl="0" algn="ctr">
              <a:lnSpc>
                <a:spcPct val="100000"/>
              </a:lnSpc>
              <a:spcBef>
                <a:spcPts val="0"/>
              </a:spcBef>
              <a:spcAft>
                <a:spcPts val="0"/>
              </a:spcAft>
              <a:buSzPts val="3600"/>
              <a:buNone/>
            </a:pPr>
            <a:r>
              <a:rPr lang="da" sz="3400"/>
              <a:t>Kod dit eget spil fra bunden af</a:t>
            </a:r>
            <a:endParaRPr sz="3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2"/>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Opgave #1: kod dit eget spil</a:t>
            </a:r>
            <a:endParaRPr/>
          </a:p>
        </p:txBody>
      </p:sp>
      <p:sp>
        <p:nvSpPr>
          <p:cNvPr id="321" name="Google Shape;321;p52"/>
          <p:cNvSpPr txBox="1"/>
          <p:nvPr>
            <p:ph idx="1" type="body"/>
          </p:nvPr>
        </p:nvSpPr>
        <p:spPr>
          <a:xfrm>
            <a:off x="311700" y="1322525"/>
            <a:ext cx="4266900" cy="355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da"/>
              <a:t>Hjælp til at kode dit eget spil:</a:t>
            </a:r>
            <a:endParaRPr/>
          </a:p>
          <a:p>
            <a:pPr indent="-317500" lvl="0" marL="457200" rtl="0" algn="l">
              <a:lnSpc>
                <a:spcPct val="150000"/>
              </a:lnSpc>
              <a:spcBef>
                <a:spcPts val="1000"/>
              </a:spcBef>
              <a:spcAft>
                <a:spcPts val="0"/>
              </a:spcAft>
              <a:buSzPts val="1400"/>
              <a:buAutoNum type="arabicPeriod"/>
            </a:pPr>
            <a:r>
              <a:rPr lang="da"/>
              <a:t>Under folderen “03-exercises” findes en mappe kaldet “01-code-your-game-from-scratch”</a:t>
            </a:r>
            <a:endParaRPr/>
          </a:p>
          <a:p>
            <a:pPr indent="-317500" lvl="0" marL="457200" rtl="0" algn="l">
              <a:lnSpc>
                <a:spcPct val="150000"/>
              </a:lnSpc>
              <a:spcBef>
                <a:spcPts val="1000"/>
              </a:spcBef>
              <a:spcAft>
                <a:spcPts val="0"/>
              </a:spcAft>
              <a:buSzPts val="1400"/>
              <a:buAutoNum type="arabicPeriod"/>
            </a:pPr>
            <a:r>
              <a:rPr lang="da"/>
              <a:t>I denne mappe ligger der en “main.py” med kommentarer om, hvordan du via de foregående steps koder dit eget spil</a:t>
            </a:r>
            <a:endParaRPr/>
          </a:p>
          <a:p>
            <a:pPr indent="-317500" lvl="0" marL="457200" rtl="0" algn="l">
              <a:lnSpc>
                <a:spcPct val="150000"/>
              </a:lnSpc>
              <a:spcBef>
                <a:spcPts val="1000"/>
              </a:spcBef>
              <a:spcAft>
                <a:spcPts val="0"/>
              </a:spcAft>
              <a:buSzPts val="1400"/>
              <a:buAutoNum type="arabicPeriod"/>
            </a:pPr>
            <a:r>
              <a:rPr lang="da"/>
              <a:t>Kod dit eget spil vhja. denne fil</a:t>
            </a:r>
            <a:endParaRPr i="1" sz="1100"/>
          </a:p>
          <a:p>
            <a:pPr indent="0" lvl="0" marL="0" rtl="0" algn="l">
              <a:lnSpc>
                <a:spcPct val="150000"/>
              </a:lnSpc>
              <a:spcBef>
                <a:spcPts val="1000"/>
              </a:spcBef>
              <a:spcAft>
                <a:spcPts val="1000"/>
              </a:spcAft>
              <a:buNone/>
            </a:pPr>
            <a:br>
              <a:rPr i="1" lang="da" sz="1000"/>
            </a:br>
            <a:r>
              <a:rPr b="1" i="1" lang="da" sz="1000"/>
              <a:t>Note: </a:t>
            </a:r>
            <a:r>
              <a:rPr i="1" lang="da" sz="1000"/>
              <a:t>Hvis du går i stå, så findes der i denne mappe og en “solution” mappe, hvori du kan se løsningen på opgaven</a:t>
            </a:r>
            <a:endParaRPr i="1" sz="1000"/>
          </a:p>
        </p:txBody>
      </p:sp>
      <p:pic>
        <p:nvPicPr>
          <p:cNvPr id="322" name="Google Shape;322;p52"/>
          <p:cNvPicPr preferRelativeResize="0"/>
          <p:nvPr/>
        </p:nvPicPr>
        <p:blipFill>
          <a:blip r:embed="rId3">
            <a:alphaModFix/>
          </a:blip>
          <a:stretch>
            <a:fillRect/>
          </a:stretch>
        </p:blipFill>
        <p:spPr>
          <a:xfrm>
            <a:off x="4731000" y="1474925"/>
            <a:ext cx="4260600" cy="205887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Tak for i aften! </a:t>
            </a:r>
            <a:endParaRPr sz="3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749825"/>
            <a:ext cx="7137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da"/>
              <a:t>1. aften - agenda</a:t>
            </a:r>
            <a:endParaRPr/>
          </a:p>
        </p:txBody>
      </p:sp>
      <p:sp>
        <p:nvSpPr>
          <p:cNvPr id="194" name="Google Shape;194;p31"/>
          <p:cNvSpPr txBox="1"/>
          <p:nvPr>
            <p:ph idx="1" type="body"/>
          </p:nvPr>
        </p:nvSpPr>
        <p:spPr>
          <a:xfrm>
            <a:off x="311700" y="1437975"/>
            <a:ext cx="8520600" cy="3140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1400"/>
              <a:buNone/>
            </a:pPr>
            <a:r>
              <a:rPr lang="da"/>
              <a:t>Aftenens program:</a:t>
            </a:r>
            <a:endParaRPr/>
          </a:p>
          <a:p>
            <a:pPr indent="-317500" lvl="0" marL="457200" rtl="0" algn="l">
              <a:lnSpc>
                <a:spcPct val="200000"/>
              </a:lnSpc>
              <a:spcBef>
                <a:spcPts val="800"/>
              </a:spcBef>
              <a:spcAft>
                <a:spcPts val="0"/>
              </a:spcAft>
              <a:buSzPts val="1400"/>
              <a:buChar char="❖"/>
            </a:pPr>
            <a:r>
              <a:rPr lang="da"/>
              <a:t>Introduktion til Pygame</a:t>
            </a:r>
            <a:endParaRPr/>
          </a:p>
          <a:p>
            <a:pPr indent="-317500" lvl="0" marL="457200" rtl="0" algn="l">
              <a:lnSpc>
                <a:spcPct val="200000"/>
              </a:lnSpc>
              <a:spcBef>
                <a:spcPts val="0"/>
              </a:spcBef>
              <a:spcAft>
                <a:spcPts val="0"/>
              </a:spcAft>
              <a:buSzPts val="1400"/>
              <a:buChar char="❖"/>
            </a:pPr>
            <a:r>
              <a:rPr lang="da"/>
              <a:t>Nødvendigt software</a:t>
            </a:r>
            <a:endParaRPr/>
          </a:p>
          <a:p>
            <a:pPr indent="-317500" lvl="0" marL="457200" rtl="0" algn="l">
              <a:lnSpc>
                <a:spcPct val="200000"/>
              </a:lnSpc>
              <a:spcBef>
                <a:spcPts val="0"/>
              </a:spcBef>
              <a:spcAft>
                <a:spcPts val="0"/>
              </a:spcAft>
              <a:buSzPts val="1400"/>
              <a:buChar char="❖"/>
            </a:pPr>
            <a:r>
              <a:rPr lang="da"/>
              <a:t>Installation af Pygame</a:t>
            </a:r>
            <a:endParaRPr/>
          </a:p>
          <a:p>
            <a:pPr indent="-317500" lvl="0" marL="457200" rtl="0" algn="l">
              <a:lnSpc>
                <a:spcPct val="200000"/>
              </a:lnSpc>
              <a:spcBef>
                <a:spcPts val="0"/>
              </a:spcBef>
              <a:spcAft>
                <a:spcPts val="0"/>
              </a:spcAft>
              <a:buSzPts val="1400"/>
              <a:buChar char="❖"/>
            </a:pPr>
            <a:r>
              <a:rPr lang="da"/>
              <a:t>Programmering af “skelettet” til dit første spil</a:t>
            </a:r>
            <a:endParaRPr/>
          </a:p>
          <a:p>
            <a:pPr indent="-317500" lvl="0" marL="457200" rtl="0" algn="l">
              <a:lnSpc>
                <a:spcPct val="200000"/>
              </a:lnSpc>
              <a:spcBef>
                <a:spcPts val="0"/>
              </a:spcBef>
              <a:spcAft>
                <a:spcPts val="0"/>
              </a:spcAft>
              <a:buSzPts val="1400"/>
              <a:buChar char="❖"/>
            </a:pPr>
            <a:r>
              <a:rPr lang="da"/>
              <a:t>Afvikling af dit “awesome” spil</a:t>
            </a:r>
            <a:endParaRPr/>
          </a:p>
          <a:p>
            <a:pPr indent="-317500" lvl="0" marL="457200" rtl="0" algn="l">
              <a:lnSpc>
                <a:spcPct val="200000"/>
              </a:lnSpc>
              <a:spcBef>
                <a:spcPts val="0"/>
              </a:spcBef>
              <a:spcAft>
                <a:spcPts val="0"/>
              </a:spcAft>
              <a:buSzPts val="1400"/>
              <a:buChar char="❖"/>
            </a:pPr>
            <a:r>
              <a:rPr lang="da"/>
              <a:t>Opgave: Kod dit eget spil fra bunden af</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Om Pygame</a:t>
            </a:r>
            <a:endParaRPr sz="3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749825"/>
            <a:ext cx="8148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da"/>
              <a:t>Introduktion til Pygame</a:t>
            </a:r>
            <a:endParaRPr/>
          </a:p>
        </p:txBody>
      </p:sp>
      <p:sp>
        <p:nvSpPr>
          <p:cNvPr id="205" name="Google Shape;205;p33"/>
          <p:cNvSpPr txBox="1"/>
          <p:nvPr>
            <p:ph idx="1" type="body"/>
          </p:nvPr>
        </p:nvSpPr>
        <p:spPr>
          <a:xfrm>
            <a:off x="311700" y="1430975"/>
            <a:ext cx="8520600" cy="344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400"/>
              <a:buNone/>
            </a:pPr>
            <a:r>
              <a:rPr lang="da"/>
              <a:t>Om Pygame</a:t>
            </a:r>
            <a:r>
              <a:rPr lang="da"/>
              <a:t>:</a:t>
            </a:r>
            <a:endParaRPr/>
          </a:p>
          <a:p>
            <a:pPr indent="-317500" lvl="0" marL="457200" rtl="0" algn="l">
              <a:lnSpc>
                <a:spcPct val="150000"/>
              </a:lnSpc>
              <a:spcBef>
                <a:spcPts val="800"/>
              </a:spcBef>
              <a:spcAft>
                <a:spcPts val="0"/>
              </a:spcAft>
              <a:buSzPts val="1400"/>
              <a:buChar char="❖"/>
            </a:pPr>
            <a:r>
              <a:rPr lang="da"/>
              <a:t>Pygame er et sæt Python moduler til spiludvikling</a:t>
            </a:r>
            <a:endParaRPr/>
          </a:p>
          <a:p>
            <a:pPr indent="-317500" lvl="0" marL="457200" rtl="0" algn="l">
              <a:lnSpc>
                <a:spcPct val="150000"/>
              </a:lnSpc>
              <a:spcBef>
                <a:spcPts val="1000"/>
              </a:spcBef>
              <a:spcAft>
                <a:spcPts val="0"/>
              </a:spcAft>
              <a:buSzPts val="1400"/>
              <a:buChar char="❖"/>
            </a:pPr>
            <a:r>
              <a:rPr lang="da"/>
              <a:t>Et Pygame spil / projekt består basalt set af 3 elementer:</a:t>
            </a:r>
            <a:endParaRPr/>
          </a:p>
          <a:p>
            <a:pPr indent="-304800" lvl="1" marL="914400" rtl="0" algn="l">
              <a:lnSpc>
                <a:spcPct val="150000"/>
              </a:lnSpc>
              <a:spcBef>
                <a:spcPts val="1000"/>
              </a:spcBef>
              <a:spcAft>
                <a:spcPts val="0"/>
              </a:spcAft>
              <a:buSzPts val="1200"/>
              <a:buChar char="◆"/>
            </a:pPr>
            <a:r>
              <a:rPr lang="da"/>
              <a:t>Spilvinduet (“The Game Window”)</a:t>
            </a:r>
            <a:endParaRPr/>
          </a:p>
          <a:p>
            <a:pPr indent="-304800" lvl="1" marL="914400" rtl="0" algn="l">
              <a:lnSpc>
                <a:spcPct val="150000"/>
              </a:lnSpc>
              <a:spcBef>
                <a:spcPts val="1000"/>
              </a:spcBef>
              <a:spcAft>
                <a:spcPts val="0"/>
              </a:spcAft>
              <a:buSzPts val="1200"/>
              <a:buChar char="◆"/>
            </a:pPr>
            <a:r>
              <a:rPr lang="da"/>
              <a:t>Spilloopet (“The Game Loop”)</a:t>
            </a:r>
            <a:endParaRPr/>
          </a:p>
          <a:p>
            <a:pPr indent="-304800" lvl="1" marL="914400" rtl="0" algn="l">
              <a:lnSpc>
                <a:spcPct val="150000"/>
              </a:lnSpc>
              <a:spcBef>
                <a:spcPts val="1000"/>
              </a:spcBef>
              <a:spcAft>
                <a:spcPts val="0"/>
              </a:spcAft>
              <a:buSzPts val="1200"/>
              <a:buChar char="◆"/>
            </a:pPr>
            <a:r>
              <a:rPr lang="da"/>
              <a:t>Hændelseshandleren (“The Event Handler”)</a:t>
            </a:r>
            <a:endParaRPr/>
          </a:p>
          <a:p>
            <a:pPr indent="-317500" lvl="0" marL="457200" rtl="0" algn="l">
              <a:lnSpc>
                <a:spcPct val="150000"/>
              </a:lnSpc>
              <a:spcBef>
                <a:spcPts val="1000"/>
              </a:spcBef>
              <a:spcAft>
                <a:spcPts val="1000"/>
              </a:spcAft>
              <a:buSzPts val="1400"/>
              <a:buChar char="❖"/>
            </a:pPr>
            <a:r>
              <a:rPr lang="da"/>
              <a:t>Dokumentation findes her: </a:t>
            </a:r>
            <a:r>
              <a:rPr lang="da" u="sng">
                <a:solidFill>
                  <a:schemeClr val="hlink"/>
                </a:solidFill>
                <a:hlinkClick r:id="rId3"/>
              </a:rPr>
              <a:t>https://www.pygame.org/news</a:t>
            </a:r>
            <a:r>
              <a:rPr lang="da"/>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749825"/>
            <a:ext cx="71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Eksempler på spil man kan lave</a:t>
            </a:r>
            <a:endParaRPr/>
          </a:p>
        </p:txBody>
      </p:sp>
      <p:sp>
        <p:nvSpPr>
          <p:cNvPr id="211" name="Google Shape;211;p34"/>
          <p:cNvSpPr txBox="1"/>
          <p:nvPr>
            <p:ph idx="1" type="body"/>
          </p:nvPr>
        </p:nvSpPr>
        <p:spPr>
          <a:xfrm>
            <a:off x="311700" y="1733150"/>
            <a:ext cx="8520600" cy="314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da"/>
              <a:t>Indsæt selv billeder af spil her!</a:t>
            </a:r>
            <a:endParaRPr i="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Nødvendigt software</a:t>
            </a:r>
            <a:endParaRPr sz="3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311700" y="749825"/>
            <a:ext cx="7137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200"/>
              <a:buNone/>
            </a:pPr>
            <a:r>
              <a:rPr lang="da"/>
              <a:t>Nødvendigt software</a:t>
            </a:r>
            <a:endParaRPr/>
          </a:p>
        </p:txBody>
      </p:sp>
      <p:sp>
        <p:nvSpPr>
          <p:cNvPr id="222" name="Google Shape;222;p36"/>
          <p:cNvSpPr txBox="1"/>
          <p:nvPr>
            <p:ph idx="1" type="body"/>
          </p:nvPr>
        </p:nvSpPr>
        <p:spPr>
          <a:xfrm>
            <a:off x="311700" y="1322525"/>
            <a:ext cx="4259400" cy="3551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da">
                <a:solidFill>
                  <a:schemeClr val="dk1"/>
                </a:solidFill>
              </a:rPr>
              <a:t>For at kunne udvikle spil i Pygame skal vi have følgende software downloadet og installeret:</a:t>
            </a:r>
            <a:endParaRPr>
              <a:solidFill>
                <a:schemeClr val="dk1"/>
              </a:solidFill>
            </a:endParaRPr>
          </a:p>
          <a:p>
            <a:pPr indent="-317500" lvl="0" marL="457200" rtl="0" algn="l">
              <a:lnSpc>
                <a:spcPct val="200000"/>
              </a:lnSpc>
              <a:spcBef>
                <a:spcPts val="1000"/>
              </a:spcBef>
              <a:spcAft>
                <a:spcPts val="0"/>
              </a:spcAft>
              <a:buClr>
                <a:schemeClr val="dk1"/>
              </a:buClr>
              <a:buSzPts val="1400"/>
              <a:buChar char="❖"/>
            </a:pPr>
            <a:r>
              <a:rPr lang="da">
                <a:solidFill>
                  <a:schemeClr val="dk1"/>
                </a:solidFill>
              </a:rPr>
              <a:t>Python</a:t>
            </a:r>
            <a:endParaRPr>
              <a:solidFill>
                <a:schemeClr val="dk1"/>
              </a:solidFill>
            </a:endParaRPr>
          </a:p>
          <a:p>
            <a:pPr indent="-317500" lvl="0" marL="457200" rtl="0" algn="l">
              <a:lnSpc>
                <a:spcPct val="200000"/>
              </a:lnSpc>
              <a:spcBef>
                <a:spcPts val="1000"/>
              </a:spcBef>
              <a:spcAft>
                <a:spcPts val="0"/>
              </a:spcAft>
              <a:buClr>
                <a:schemeClr val="dk1"/>
              </a:buClr>
              <a:buSzPts val="1400"/>
              <a:buChar char="❖"/>
            </a:pPr>
            <a:r>
              <a:rPr lang="da">
                <a:solidFill>
                  <a:schemeClr val="dk1"/>
                </a:solidFill>
              </a:rPr>
              <a:t>VS Code (*)</a:t>
            </a:r>
            <a:endParaRPr>
              <a:solidFill>
                <a:schemeClr val="dk1"/>
              </a:solidFill>
            </a:endParaRPr>
          </a:p>
          <a:p>
            <a:pPr indent="0" lvl="0" marL="0" rtl="0" algn="l">
              <a:lnSpc>
                <a:spcPct val="200000"/>
              </a:lnSpc>
              <a:spcBef>
                <a:spcPts val="0"/>
              </a:spcBef>
              <a:spcAft>
                <a:spcPts val="0"/>
              </a:spcAft>
              <a:buNone/>
            </a:pPr>
            <a:r>
              <a:t/>
            </a:r>
            <a:endParaRPr>
              <a:solidFill>
                <a:schemeClr val="dk1"/>
              </a:solidFill>
            </a:endParaRPr>
          </a:p>
          <a:p>
            <a:pPr indent="0" lvl="0" marL="0" rtl="0" algn="l">
              <a:lnSpc>
                <a:spcPct val="200000"/>
              </a:lnSpc>
              <a:spcBef>
                <a:spcPts val="0"/>
              </a:spcBef>
              <a:spcAft>
                <a:spcPts val="0"/>
              </a:spcAft>
              <a:buNone/>
            </a:pPr>
            <a:r>
              <a:t/>
            </a:r>
            <a:endParaRPr>
              <a:solidFill>
                <a:schemeClr val="dk1"/>
              </a:solidFill>
            </a:endParaRPr>
          </a:p>
          <a:p>
            <a:pPr indent="0" lvl="0" marL="0" rtl="0" algn="l">
              <a:lnSpc>
                <a:spcPct val="200000"/>
              </a:lnSpc>
              <a:spcBef>
                <a:spcPts val="0"/>
              </a:spcBef>
              <a:spcAft>
                <a:spcPts val="0"/>
              </a:spcAft>
              <a:buNone/>
            </a:pPr>
            <a:r>
              <a:rPr i="1" lang="da" sz="1000">
                <a:solidFill>
                  <a:schemeClr val="dk1"/>
                </a:solidFill>
              </a:rPr>
              <a:t>(*) Man kan selvfølgelig også bruge et andet IDE - fx PyCharm - hvis man vil</a:t>
            </a:r>
            <a:endParaRPr/>
          </a:p>
        </p:txBody>
      </p:sp>
      <p:pic>
        <p:nvPicPr>
          <p:cNvPr id="223" name="Google Shape;223;p36"/>
          <p:cNvPicPr preferRelativeResize="0"/>
          <p:nvPr/>
        </p:nvPicPr>
        <p:blipFill>
          <a:blip r:embed="rId3">
            <a:alphaModFix/>
          </a:blip>
          <a:stretch>
            <a:fillRect/>
          </a:stretch>
        </p:blipFill>
        <p:spPr>
          <a:xfrm>
            <a:off x="5328575" y="867650"/>
            <a:ext cx="3642024" cy="2084875"/>
          </a:xfrm>
          <a:prstGeom prst="rect">
            <a:avLst/>
          </a:prstGeom>
          <a:noFill/>
          <a:ln>
            <a:noFill/>
          </a:ln>
        </p:spPr>
      </p:pic>
      <p:pic>
        <p:nvPicPr>
          <p:cNvPr id="224" name="Google Shape;224;p36"/>
          <p:cNvPicPr preferRelativeResize="0"/>
          <p:nvPr/>
        </p:nvPicPr>
        <p:blipFill>
          <a:blip r:embed="rId4">
            <a:alphaModFix/>
          </a:blip>
          <a:stretch>
            <a:fillRect/>
          </a:stretch>
        </p:blipFill>
        <p:spPr>
          <a:xfrm>
            <a:off x="5360325" y="3041950"/>
            <a:ext cx="3610277" cy="2023951"/>
          </a:xfrm>
          <a:prstGeom prst="rect">
            <a:avLst/>
          </a:prstGeom>
          <a:noFill/>
          <a:ln>
            <a:noFill/>
          </a:ln>
        </p:spPr>
      </p:pic>
      <p:cxnSp>
        <p:nvCxnSpPr>
          <p:cNvPr id="225" name="Google Shape;225;p36"/>
          <p:cNvCxnSpPr/>
          <p:nvPr/>
        </p:nvCxnSpPr>
        <p:spPr>
          <a:xfrm flipH="1" rot="10800000">
            <a:off x="1538200" y="2124600"/>
            <a:ext cx="3704400" cy="405900"/>
          </a:xfrm>
          <a:prstGeom prst="straightConnector1">
            <a:avLst/>
          </a:prstGeom>
          <a:noFill/>
          <a:ln cap="flat" cmpd="sng" w="19050">
            <a:solidFill>
              <a:srgbClr val="FF0000"/>
            </a:solidFill>
            <a:prstDash val="solid"/>
            <a:round/>
            <a:headEnd len="med" w="med" type="none"/>
            <a:tailEnd len="med" w="med" type="triangle"/>
          </a:ln>
        </p:spPr>
      </p:cxnSp>
      <p:cxnSp>
        <p:nvCxnSpPr>
          <p:cNvPr id="226" name="Google Shape;226;p36"/>
          <p:cNvCxnSpPr>
            <a:endCxn id="224" idx="1"/>
          </p:cNvCxnSpPr>
          <p:nvPr/>
        </p:nvCxnSpPr>
        <p:spPr>
          <a:xfrm>
            <a:off x="1757025" y="3088825"/>
            <a:ext cx="3603300" cy="9651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77075" y="2150850"/>
            <a:ext cx="8892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a" sz="3400"/>
              <a:t>installation af pygame</a:t>
            </a:r>
            <a:endParaRPr sz="3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ing Pirat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